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80" r:id="rId5"/>
    <p:sldId id="281" r:id="rId6"/>
    <p:sldId id="283" r:id="rId7"/>
    <p:sldId id="285" r:id="rId8"/>
    <p:sldId id="264" r:id="rId9"/>
    <p:sldId id="269" r:id="rId10"/>
    <p:sldId id="270" r:id="rId11"/>
    <p:sldId id="287" r:id="rId12"/>
    <p:sldId id="294" r:id="rId13"/>
    <p:sldId id="295" r:id="rId14"/>
    <p:sldId id="272" r:id="rId15"/>
    <p:sldId id="265" r:id="rId16"/>
    <p:sldId id="266" r:id="rId17"/>
    <p:sldId id="296" r:id="rId18"/>
    <p:sldId id="297" r:id="rId19"/>
    <p:sldId id="298" r:id="rId20"/>
    <p:sldId id="268" r:id="rId21"/>
    <p:sldId id="275" r:id="rId22"/>
    <p:sldId id="276" r:id="rId23"/>
    <p:sldId id="299" r:id="rId24"/>
    <p:sldId id="278" r:id="rId25"/>
    <p:sldId id="288" r:id="rId26"/>
    <p:sldId id="289" r:id="rId27"/>
    <p:sldId id="300" r:id="rId28"/>
    <p:sldId id="301" r:id="rId29"/>
    <p:sldId id="291" r:id="rId30"/>
    <p:sldId id="292" r:id="rId31"/>
    <p:sldId id="302" r:id="rId32"/>
    <p:sldId id="303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5051-681B-A5D2-BDCA-C4D35344F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C20E3-EE44-40FE-F6C3-17F469AC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ED141-7A21-4ACF-0DAD-B2F11E0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9C9E2-BF37-D852-392C-6169BF4C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DB07F-0A34-09B5-BF48-8240FEC3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0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6A4DA-E39C-1306-053E-B5F6B95F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C45A5F-EA38-C296-E0D8-0C6963A6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0DD7-115E-EE59-A0F7-0814C9A7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30CA-4323-0FE2-A955-B51D243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EF7C4-1A24-6C5B-342E-4276BC05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6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C75B1C-92CB-1351-AA0D-5D82BF6C0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F649E-7CBD-4682-41E0-FB59FE83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9079-2CCF-2B90-825F-C67F63FE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68754-61AE-5346-15CA-440E382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CB7A-9234-C45C-57DA-CF7B009D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0961F-FF79-C9C4-C072-28EFE52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0920-A5B2-E2CF-9867-CEBF4B27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ACE7-BC78-0BD0-130C-01738ADA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A95B4-CA45-6F5F-9FBD-B2E87809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71FBD-34F4-AB9D-6401-FD52C1D9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D432-CCBB-6548-BBDF-AE26170F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E37D-0BD3-A081-56C4-AE621169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0FF4-F6C9-C0A6-FA43-403A4E72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C5FCB-73F3-3309-0820-5D0846D8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E9D0-51A9-7AAF-6134-9EB64056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C0925-0B31-0B08-F81E-4A11960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E12A3-29AB-1651-6EC9-19C6DA9CC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10AFB-3351-CA19-CDA7-BC3BE8DF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794BB-5906-4EEE-B28F-73B53445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7CAF5-5F46-7A15-EF1F-E2A62743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664007-5488-1E5F-6DA2-BA586B9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4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4444-A0A2-2D03-A95C-23355535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252E-9070-938A-0A9C-93A228CD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E0F81-75C5-E675-05E5-DE791D2A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C002DF-1AD5-17A6-7052-69C6957EE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4C6D8-7167-D566-5E36-F02F86155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AF17C5-3301-5905-8081-5117A5B6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789C02-422A-9F44-D5AB-7B748040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81DCA-955D-255C-2D16-F5A0870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2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97F7-02C3-2A78-C72B-922A29DD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81B33-FE84-AAAB-C5D3-BED8965D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8CFC1-B6CB-BB6E-09FF-F56DD53B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ED597-D7F6-B937-81CD-05AC5B3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21253-1013-8E6F-E500-DD4C8524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CF0C3-27F9-989B-401D-73542D0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35FFD-4462-2AB3-AE35-265EAC4D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3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A055E-FB9B-9841-3E96-C703966F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4A92B-2C38-44C0-D763-17322A4C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FDDF30-CCE5-90F0-8C7F-B9F1FC8E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C0AE6-9995-0070-3A69-FACDD1F8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98239-EC26-7F2A-D8FA-B524224F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85D80-D7EA-537A-0CE4-FB459454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23BD-EE97-6B59-7DF8-82BC96BF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01BD36-3401-16B5-1AB0-D5A0CDE0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8ACB9-9F98-B435-D42D-46D88B37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3E11F-19A5-CEFA-FB47-64A5D838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C138B-B866-9BB6-11C2-6B8E7AF2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87057-E356-0C75-97C0-D155A902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A4B43-9F3D-5962-9BEC-35FF4DF2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B0FB5-279B-CF9C-5A53-6D1D2E38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2AD2C-C611-80BA-575E-40F190358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B92E-ABC2-4A7D-BA6F-93994B78F93B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4407-890A-3474-DC9C-6F5539B14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7A26-45EA-85E1-1853-51316D09F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-Broar/ELLIMS" TargetMode="External"/><Relationship Id="rId2" Type="http://schemas.openxmlformats.org/officeDocument/2006/relationships/hyperlink" Target="https://github.com/SH-Broar/ELLIMS/blob/master/Links/state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-Broar/ELLIMS/blob/master/Links/introduction.ppt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rgsOIUSPXRiYpLPQE3mC1hYR_9pHyIF/edit?usp=sharing&amp;ouid=104907959509601030692&amp;rtpof=true&amp;sd=true" TargetMode="External"/><Relationship Id="rId2" Type="http://schemas.openxmlformats.org/officeDocument/2006/relationships/hyperlink" Target="https://github.com/2022TUKGameEngine/Happi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ront.io/r/SH-Broar/LVh5W84foc9K/RhodosSummer/" TargetMode="External"/><Relationship Id="rId2" Type="http://schemas.openxmlformats.org/officeDocument/2006/relationships/hyperlink" Target="https://blog.naver.com/finsh10/22262621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Zywk7snfW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miYoLdILlM?t=57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yeong11/Graduation_project/blob/main/BeatSlime%20design%20repo/BeatSlime.pptx" TargetMode="External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CCE6FB-8689-A020-046A-2830059D7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9542" y="-977023"/>
            <a:ext cx="9144000" cy="2387600"/>
          </a:xfrm>
        </p:spPr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A4F1D-751A-68E7-7CF4-ECC874786A27}"/>
              </a:ext>
            </a:extLst>
          </p:cNvPr>
          <p:cNvSpPr txBox="1"/>
          <p:nvPr/>
        </p:nvSpPr>
        <p:spPr>
          <a:xfrm>
            <a:off x="79531" y="2468276"/>
            <a:ext cx="5983241" cy="4763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j-lt"/>
              </a:rPr>
              <a:t>목차</a:t>
            </a:r>
            <a:endParaRPr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j-lt"/>
              </a:rPr>
              <a:t>주요 작품</a:t>
            </a:r>
            <a:endParaRPr lang="en-US" altLang="ko-KR" sz="1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멀티 플레이어 리듬 </a:t>
            </a:r>
            <a:r>
              <a:rPr lang="en-US" altLang="ko-KR" sz="1600" dirty="0">
                <a:latin typeface="+mj-lt"/>
              </a:rPr>
              <a:t>RPG,  “Beat Slime”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IOCP, Ascii text, MMORPG,        “E L </a:t>
            </a:r>
            <a:r>
              <a:rPr lang="en-US" altLang="ko-KR" sz="1600" dirty="0" err="1"/>
              <a:t>L</a:t>
            </a:r>
            <a:r>
              <a:rPr lang="en-US" altLang="ko-KR" sz="1600" dirty="0"/>
              <a:t> I M S”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생활 시뮬레이션</a:t>
            </a:r>
            <a:r>
              <a:rPr lang="en-US" altLang="ko-KR" sz="1600" dirty="0"/>
              <a:t>,           </a:t>
            </a:r>
            <a:r>
              <a:rPr lang="ko-KR" altLang="en-US" sz="1600" dirty="0"/>
              <a:t> </a:t>
            </a:r>
            <a:r>
              <a:rPr lang="en-US" altLang="ko-KR" sz="1600" dirty="0"/>
              <a:t>“Happiness”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j-lt"/>
              </a:rPr>
              <a:t>간단 소개</a:t>
            </a:r>
            <a:endParaRPr lang="en-US" altLang="ko-KR" sz="14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리듬 게임         </a:t>
            </a:r>
            <a:r>
              <a:rPr lang="en-US" altLang="ko-KR" sz="1600" dirty="0"/>
              <a:t>“LateranoArts”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latin typeface="+mj-lt"/>
              </a:rPr>
              <a:t>Unity, </a:t>
            </a:r>
            <a:r>
              <a:rPr lang="ko-KR" altLang="en-US" sz="1600" dirty="0">
                <a:latin typeface="+mj-lt"/>
              </a:rPr>
              <a:t>텍스트 </a:t>
            </a:r>
            <a:r>
              <a:rPr lang="en-US" altLang="ko-KR" sz="1600" dirty="0">
                <a:latin typeface="+mj-lt"/>
              </a:rPr>
              <a:t>RPG                  “rove : due lost”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latin typeface="+mj-lt"/>
              </a:rPr>
              <a:t>C++, </a:t>
            </a:r>
            <a:r>
              <a:rPr lang="ko-KR" altLang="en-US" sz="1600" dirty="0">
                <a:latin typeface="+mj-lt"/>
              </a:rPr>
              <a:t>텍스트 방 탈출 게임        </a:t>
            </a:r>
            <a:r>
              <a:rPr lang="en-US" altLang="ko-KR" sz="1600" dirty="0">
                <a:latin typeface="+mj-lt"/>
              </a:rPr>
              <a:t>“</a:t>
            </a:r>
            <a:r>
              <a:rPr lang="en-US" altLang="ko-KR" sz="1600" dirty="0" err="1">
                <a:latin typeface="+mj-lt"/>
              </a:rPr>
              <a:t>color_under_construction</a:t>
            </a:r>
            <a:r>
              <a:rPr lang="en-US" altLang="ko-KR" sz="1600" dirty="0">
                <a:latin typeface="+mj-lt"/>
              </a:rPr>
              <a:t>”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C41C0-823D-BE2B-48CE-208D3463B615}"/>
              </a:ext>
            </a:extLst>
          </p:cNvPr>
          <p:cNvSpPr txBox="1"/>
          <p:nvPr/>
        </p:nvSpPr>
        <p:spPr>
          <a:xfrm>
            <a:off x="282731" y="14105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첨부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4D0FC-712D-4D23-45A7-A1797BEFC830}"/>
              </a:ext>
            </a:extLst>
          </p:cNvPr>
          <p:cNvSpPr txBox="1"/>
          <p:nvPr/>
        </p:nvSpPr>
        <p:spPr>
          <a:xfrm>
            <a:off x="10863379" y="498491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F8239-93E0-37FB-6DCC-AA95C47779C1}"/>
              </a:ext>
            </a:extLst>
          </p:cNvPr>
          <p:cNvSpPr txBox="1"/>
          <p:nvPr/>
        </p:nvSpPr>
        <p:spPr>
          <a:xfrm>
            <a:off x="9540901" y="5461968"/>
            <a:ext cx="2523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010 - 6540 - 8140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23955-4ECC-5B7D-9A92-959428BD4867}"/>
              </a:ext>
            </a:extLst>
          </p:cNvPr>
          <p:cNvSpPr txBox="1"/>
          <p:nvPr/>
        </p:nvSpPr>
        <p:spPr>
          <a:xfrm>
            <a:off x="8266450" y="6362971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8C5B2-F7ED-994B-BA5C-B08ECB3B2FCA}"/>
              </a:ext>
            </a:extLst>
          </p:cNvPr>
          <p:cNvSpPr txBox="1"/>
          <p:nvPr/>
        </p:nvSpPr>
        <p:spPr>
          <a:xfrm>
            <a:off x="9086290" y="5913215"/>
            <a:ext cx="3006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ephxod01@naver.com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8944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-182157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83404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90F-6FDF-82DA-CD40-9D2A36244E5F}"/>
              </a:ext>
            </a:extLst>
          </p:cNvPr>
          <p:cNvSpPr txBox="1"/>
          <p:nvPr/>
        </p:nvSpPr>
        <p:spPr>
          <a:xfrm>
            <a:off x="325016" y="1415926"/>
            <a:ext cx="1912703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925A-9E1D-33A8-8999-62B52905FB4B}"/>
              </a:ext>
            </a:extLst>
          </p:cNvPr>
          <p:cNvSpPr txBox="1"/>
          <p:nvPr/>
        </p:nvSpPr>
        <p:spPr>
          <a:xfrm>
            <a:off x="444306" y="1924675"/>
            <a:ext cx="8743099" cy="1681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en-US" altLang="ko-KR" sz="1400" dirty="0" err="1"/>
              <a:t>Windows.h</a:t>
            </a:r>
            <a:r>
              <a:rPr lang="ko-KR" altLang="en-US" sz="1400" dirty="0"/>
              <a:t>의 마우스 정보 취득 함수로 </a:t>
            </a:r>
            <a:r>
              <a:rPr lang="ko-KR" altLang="en-US" sz="1400" dirty="0">
                <a:solidFill>
                  <a:srgbClr val="00B0F0"/>
                </a:solidFill>
              </a:rPr>
              <a:t>프롬프트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B0F0"/>
                </a:solidFill>
              </a:rPr>
              <a:t>콘솔 환경에서 마우스 사용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 err="1"/>
              <a:t>GetNumberOfConsoleInputEvents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사용해 현재 대기중인 콘솔 이벤트 확인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ReadConsoleInput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통해 마우스</a:t>
            </a:r>
            <a:r>
              <a:rPr lang="en-US" altLang="ko-KR" sz="1200" dirty="0"/>
              <a:t>&amp;</a:t>
            </a:r>
            <a:r>
              <a:rPr lang="ko-KR" altLang="en-US" sz="1200" dirty="0"/>
              <a:t>키보드 이벤트 취득 후 처리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텍스트 출력 시스템 개선 및 분리로 </a:t>
            </a:r>
            <a:r>
              <a:rPr lang="ko-KR" altLang="en-US" sz="1400" dirty="0">
                <a:solidFill>
                  <a:srgbClr val="00B0F0"/>
                </a:solidFill>
              </a:rPr>
              <a:t>깜빡이지 않는 프롬프트 클라이언트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-&gt; </a:t>
            </a:r>
            <a:r>
              <a:rPr lang="ko-KR" altLang="en-US" sz="1200" dirty="0"/>
              <a:t>게임 로직과 관계 없이 빠른 시간 내에 텍스트를 교체해야 하는 성능 문제를 멀티 스레드 프로그래밍을 통해 해결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E331-E189-DCCD-9D60-CC6212B45232}"/>
              </a:ext>
            </a:extLst>
          </p:cNvPr>
          <p:cNvSpPr txBox="1"/>
          <p:nvPr/>
        </p:nvSpPr>
        <p:spPr>
          <a:xfrm>
            <a:off x="325015" y="3720177"/>
            <a:ext cx="1066318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139E4-774D-435C-7B10-71B137FD05D1}"/>
              </a:ext>
            </a:extLst>
          </p:cNvPr>
          <p:cNvSpPr txBox="1"/>
          <p:nvPr/>
        </p:nvSpPr>
        <p:spPr>
          <a:xfrm>
            <a:off x="444306" y="4223770"/>
            <a:ext cx="11354519" cy="2364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구현</a:t>
            </a:r>
            <a:endParaRPr lang="en-US" altLang="ko-KR" sz="14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대규모 </a:t>
            </a:r>
            <a:r>
              <a:rPr lang="ko-KR" altLang="en-US" sz="1200" dirty="0" err="1"/>
              <a:t>동접</a:t>
            </a:r>
            <a:r>
              <a:rPr lang="ko-KR" altLang="en-US" sz="1200" dirty="0"/>
              <a:t>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시야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지형 구현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구현</a:t>
            </a:r>
            <a:r>
              <a:rPr lang="en-US" altLang="ko-KR" sz="1200" dirty="0"/>
              <a:t>, </a:t>
            </a:r>
            <a:r>
              <a:rPr lang="ko-KR" altLang="en-US" sz="1200" dirty="0"/>
              <a:t>전투</a:t>
            </a:r>
            <a:r>
              <a:rPr lang="en-US" altLang="ko-KR" sz="1200" dirty="0"/>
              <a:t>, </a:t>
            </a:r>
            <a:r>
              <a:rPr lang="ko-KR" altLang="en-US" sz="1200" dirty="0"/>
              <a:t>채팅</a:t>
            </a:r>
            <a:r>
              <a:rPr lang="en-US" altLang="ko-KR" sz="1200" dirty="0"/>
              <a:t>, </a:t>
            </a:r>
            <a:r>
              <a:rPr lang="ko-KR" altLang="en-US" sz="1200" dirty="0"/>
              <a:t>레벨 및 레벨 업</a:t>
            </a:r>
            <a:r>
              <a:rPr lang="en-US" altLang="ko-KR" sz="1200" dirty="0"/>
              <a:t>, </a:t>
            </a:r>
            <a:r>
              <a:rPr lang="ko-KR" altLang="en-US" sz="1200" dirty="0"/>
              <a:t>스킬</a:t>
            </a:r>
            <a:r>
              <a:rPr lang="en-US" altLang="ko-KR" sz="1200" dirty="0"/>
              <a:t>, A* </a:t>
            </a:r>
            <a:r>
              <a:rPr lang="ko-KR" altLang="en-US" sz="1200" dirty="0" err="1"/>
              <a:t>길찾기</a:t>
            </a:r>
            <a:r>
              <a:rPr lang="en-US" altLang="ko-KR" sz="1200" dirty="0"/>
              <a:t>, DB </a:t>
            </a:r>
            <a:r>
              <a:rPr lang="ko-KR" altLang="en-US" sz="1200" dirty="0"/>
              <a:t>연결</a:t>
            </a:r>
            <a:r>
              <a:rPr lang="en-US" altLang="ko-KR" sz="1200" dirty="0"/>
              <a:t>, LUA </a:t>
            </a:r>
            <a:r>
              <a:rPr lang="ko-KR" altLang="en-US" sz="1200" dirty="0"/>
              <a:t>스크립트 연동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핵심 기술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IOCP : Worker thread</a:t>
            </a:r>
            <a:r>
              <a:rPr lang="ko-KR" altLang="en-US" sz="1200" dirty="0"/>
              <a:t>를 사용한 성능 향상</a:t>
            </a:r>
            <a:r>
              <a:rPr lang="en-US" altLang="ko-KR" sz="1200" dirty="0"/>
              <a:t>, PQCS</a:t>
            </a:r>
            <a:r>
              <a:rPr lang="ko-KR" altLang="en-US" sz="1200" dirty="0"/>
              <a:t>를 통한 </a:t>
            </a:r>
            <a:r>
              <a:rPr lang="en-US" altLang="ko-KR" sz="1200" dirty="0"/>
              <a:t>NPC AI, DB </a:t>
            </a:r>
            <a:r>
              <a:rPr lang="ko-KR" altLang="en-US" sz="1200" dirty="0"/>
              <a:t>처리</a:t>
            </a:r>
            <a:r>
              <a:rPr lang="en-US" altLang="ko-KR" sz="1200" dirty="0"/>
              <a:t>. -&gt; </a:t>
            </a:r>
            <a:r>
              <a:rPr lang="ko-KR" altLang="en-US" sz="1200" dirty="0" err="1">
                <a:solidFill>
                  <a:srgbClr val="FF0000"/>
                </a:solidFill>
              </a:rPr>
              <a:t>동접</a:t>
            </a:r>
            <a:r>
              <a:rPr lang="ko-KR" altLang="en-US" sz="1200" dirty="0">
                <a:solidFill>
                  <a:srgbClr val="FF0000"/>
                </a:solidFill>
              </a:rPr>
              <a:t> 약 </a:t>
            </a:r>
            <a:r>
              <a:rPr lang="en-US" altLang="ko-KR" sz="1200" dirty="0">
                <a:solidFill>
                  <a:srgbClr val="FF0000"/>
                </a:solidFill>
              </a:rPr>
              <a:t>4000 </a:t>
            </a:r>
            <a:r>
              <a:rPr lang="ko-KR" altLang="en-US" sz="1200" dirty="0">
                <a:solidFill>
                  <a:srgbClr val="FF0000"/>
                </a:solidFill>
              </a:rPr>
              <a:t>달성했으나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현재 </a:t>
            </a:r>
            <a:r>
              <a:rPr lang="ko-KR" altLang="en-US" sz="1200" dirty="0" err="1">
                <a:solidFill>
                  <a:srgbClr val="FF0000"/>
                </a:solidFill>
              </a:rPr>
              <a:t>멀티스레드</a:t>
            </a:r>
            <a:r>
              <a:rPr lang="ko-KR" altLang="en-US" sz="1200" dirty="0">
                <a:solidFill>
                  <a:srgbClr val="FF0000"/>
                </a:solidFill>
              </a:rPr>
              <a:t> 버그 발견으로 </a:t>
            </a:r>
            <a:r>
              <a:rPr lang="ko-KR" altLang="en-US" sz="1200" dirty="0" err="1">
                <a:solidFill>
                  <a:srgbClr val="FF0000"/>
                </a:solidFill>
              </a:rPr>
              <a:t>수정중에</a:t>
            </a:r>
            <a:r>
              <a:rPr lang="ko-KR" altLang="en-US" sz="1200" dirty="0">
                <a:solidFill>
                  <a:srgbClr val="FF0000"/>
                </a:solidFill>
              </a:rPr>
              <a:t> 있음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NPC AI </a:t>
            </a:r>
            <a:r>
              <a:rPr lang="ko-KR" altLang="en-US" sz="1200" dirty="0"/>
              <a:t>최적화 </a:t>
            </a:r>
            <a:r>
              <a:rPr lang="en-US" altLang="ko-KR" sz="1200" dirty="0"/>
              <a:t>: timer</a:t>
            </a:r>
            <a:r>
              <a:rPr lang="ko-KR" altLang="en-US" sz="1200" dirty="0"/>
              <a:t>를 통한 </a:t>
            </a:r>
            <a:r>
              <a:rPr lang="en-US" altLang="ko-KR" sz="1200" dirty="0"/>
              <a:t>event driven AI, User </a:t>
            </a:r>
            <a:r>
              <a:rPr lang="ko-KR" altLang="en-US" sz="1200" dirty="0"/>
              <a:t>주위의 </a:t>
            </a:r>
            <a:r>
              <a:rPr lang="en-US" altLang="ko-KR" sz="1200" dirty="0"/>
              <a:t>NPC</a:t>
            </a:r>
            <a:r>
              <a:rPr lang="ko-KR" altLang="en-US" sz="1200" dirty="0"/>
              <a:t>만 </a:t>
            </a:r>
            <a:r>
              <a:rPr lang="en-US" altLang="ko-KR" sz="1200" dirty="0"/>
              <a:t>activate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DB </a:t>
            </a:r>
            <a:r>
              <a:rPr lang="ko-KR" altLang="en-US" sz="1200" dirty="0"/>
              <a:t>연동 </a:t>
            </a:r>
            <a:r>
              <a:rPr lang="en-US" altLang="ko-KR" sz="1200" dirty="0"/>
              <a:t>: MS-SQL </a:t>
            </a:r>
            <a:r>
              <a:rPr lang="ko-KR" altLang="en-US" sz="1200" dirty="0"/>
              <a:t>및 </a:t>
            </a:r>
            <a:r>
              <a:rPr lang="en-US" altLang="ko-KR" sz="1200" dirty="0"/>
              <a:t>Stored Procedure </a:t>
            </a:r>
            <a:r>
              <a:rPr lang="ko-KR" altLang="en-US" sz="1200" dirty="0"/>
              <a:t>사용</a:t>
            </a:r>
            <a:r>
              <a:rPr lang="en-US" altLang="ko-KR" sz="1200" dirty="0"/>
              <a:t>, </a:t>
            </a:r>
            <a:r>
              <a:rPr lang="ko-KR" altLang="en-US" sz="1200" dirty="0"/>
              <a:t>회원 가입 및 로그인 구현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시야</a:t>
            </a:r>
            <a:r>
              <a:rPr lang="en-US" altLang="ko-KR" sz="1200" dirty="0"/>
              <a:t> </a:t>
            </a:r>
            <a:r>
              <a:rPr lang="ko-KR" altLang="en-US" sz="1200" dirty="0"/>
              <a:t>처리 속도 향상을 위한 </a:t>
            </a:r>
            <a:r>
              <a:rPr lang="en-US" altLang="ko-KR" sz="1200" dirty="0"/>
              <a:t>Sector </a:t>
            </a:r>
            <a:r>
              <a:rPr lang="ko-KR" altLang="en-US" sz="1200" dirty="0"/>
              <a:t>구조 구현 </a:t>
            </a:r>
            <a:r>
              <a:rPr lang="en-US" altLang="ko-KR" sz="1200" dirty="0"/>
              <a:t>(</a:t>
            </a:r>
            <a:r>
              <a:rPr lang="ko-KR" altLang="en-US" sz="1200" dirty="0"/>
              <a:t>완전 섹터가 아니라 접근 체크 방식으로 주기적으로 서버를 내려줘야 함</a:t>
            </a:r>
            <a:r>
              <a:rPr lang="en-US" altLang="ko-KR" sz="1200" dirty="0"/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/>
              <a:t>concurrent_queue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atomic_compare_exchange</a:t>
            </a:r>
            <a:r>
              <a:rPr lang="en-US" altLang="ko-KR" sz="1200" dirty="0"/>
              <a:t> </a:t>
            </a:r>
            <a:r>
              <a:rPr lang="ko-KR" altLang="en-US" sz="1200" dirty="0"/>
              <a:t>등 </a:t>
            </a:r>
            <a:r>
              <a:rPr lang="ko-KR" altLang="en-US" sz="1200" dirty="0" err="1">
                <a:solidFill>
                  <a:srgbClr val="00B0F0"/>
                </a:solidFill>
              </a:rPr>
              <a:t>멀티스레드</a:t>
            </a:r>
            <a:r>
              <a:rPr lang="ko-KR" altLang="en-US" sz="1200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API</a:t>
            </a:r>
            <a:r>
              <a:rPr lang="ko-KR" altLang="en-US" sz="1200" dirty="0">
                <a:solidFill>
                  <a:srgbClr val="00B0F0"/>
                </a:solidFill>
              </a:rPr>
              <a:t> 적극 사용</a:t>
            </a:r>
            <a:endParaRPr lang="en-US" altLang="ko-KR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6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892471B-9873-8A8C-AE7F-ABB3CECC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3474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61338-CB4C-5296-51EF-B6F7330BF432}"/>
              </a:ext>
            </a:extLst>
          </p:cNvPr>
          <p:cNvSpPr txBox="1"/>
          <p:nvPr/>
        </p:nvSpPr>
        <p:spPr>
          <a:xfrm>
            <a:off x="1" y="692731"/>
            <a:ext cx="2464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ko-KR" altLang="en-US" sz="2200" dirty="0"/>
              <a:t>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9CA123-A585-90F3-F2BE-1F3CBE91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421"/>
            <a:ext cx="4816888" cy="4598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933AAF-93AA-1036-BD4D-89897A0EA9FD}"/>
              </a:ext>
            </a:extLst>
          </p:cNvPr>
          <p:cNvSpPr txBox="1"/>
          <p:nvPr/>
        </p:nvSpPr>
        <p:spPr>
          <a:xfrm>
            <a:off x="0" y="1864405"/>
            <a:ext cx="5410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마우스 처리 코드</a:t>
            </a:r>
            <a:r>
              <a:rPr lang="en-US" altLang="ko-KR" sz="1400" dirty="0"/>
              <a:t>. x, y </a:t>
            </a:r>
            <a:r>
              <a:rPr lang="ko-KR" altLang="en-US" sz="1400" dirty="0"/>
              <a:t>좌표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버튼 클릭 상태를 전달합니다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70545B-EC48-8DAA-6919-C302F0494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44" y="1200176"/>
            <a:ext cx="5716555" cy="5657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1C8F61-F75A-F2B2-8DD1-EF417883C944}"/>
              </a:ext>
            </a:extLst>
          </p:cNvPr>
          <p:cNvSpPr txBox="1"/>
          <p:nvPr/>
        </p:nvSpPr>
        <p:spPr>
          <a:xfrm>
            <a:off x="6380839" y="848200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메인 게임 로직입니다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FB29E8-CC3E-EC12-2F20-35329D05B0BE}"/>
              </a:ext>
            </a:extLst>
          </p:cNvPr>
          <p:cNvSpPr txBox="1"/>
          <p:nvPr/>
        </p:nvSpPr>
        <p:spPr>
          <a:xfrm>
            <a:off x="2408444" y="6983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207978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892471B-9873-8A8C-AE7F-ABB3CECC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3474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61338-CB4C-5296-51EF-B6F7330BF432}"/>
              </a:ext>
            </a:extLst>
          </p:cNvPr>
          <p:cNvSpPr txBox="1"/>
          <p:nvPr/>
        </p:nvSpPr>
        <p:spPr>
          <a:xfrm>
            <a:off x="1" y="692731"/>
            <a:ext cx="2464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ko-KR" altLang="en-US" sz="2200" dirty="0"/>
              <a:t>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FB29E8-CC3E-EC12-2F20-35329D05B0BE}"/>
              </a:ext>
            </a:extLst>
          </p:cNvPr>
          <p:cNvSpPr txBox="1"/>
          <p:nvPr/>
        </p:nvSpPr>
        <p:spPr>
          <a:xfrm>
            <a:off x="2400131" y="714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BF7E0E-4B93-97BA-11C1-8973FE2E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0494"/>
            <a:ext cx="5669280" cy="4619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7669AA-AAFE-BF39-3C5A-24742253C606}"/>
              </a:ext>
            </a:extLst>
          </p:cNvPr>
          <p:cNvSpPr txBox="1"/>
          <p:nvPr/>
        </p:nvSpPr>
        <p:spPr>
          <a:xfrm>
            <a:off x="0" y="1923358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서버 접속을 받는 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2E1DF3-BFBF-F014-3BDB-BBEC8D57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36" y="0"/>
            <a:ext cx="3589482" cy="3819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6F6CB9-BDEC-7AAC-42A9-33C5DED0600E}"/>
              </a:ext>
            </a:extLst>
          </p:cNvPr>
          <p:cNvSpPr txBox="1"/>
          <p:nvPr/>
        </p:nvSpPr>
        <p:spPr>
          <a:xfrm>
            <a:off x="10398818" y="2489307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로그인한 플레이어가</a:t>
            </a:r>
            <a:endParaRPr lang="en-US" altLang="ko-KR" sz="1400" dirty="0"/>
          </a:p>
          <a:p>
            <a:r>
              <a:rPr lang="en-US" altLang="ko-KR" sz="1400" dirty="0"/>
              <a:t>NPC</a:t>
            </a:r>
            <a:r>
              <a:rPr lang="ko-KR" altLang="en-US" sz="1400" dirty="0"/>
              <a:t>를 깨우는 코드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9F60C0-B144-2061-93DF-6DD043752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240" y="-11179"/>
            <a:ext cx="1805759" cy="17817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C8CF59-56BE-31E8-D940-A0D94A9EA3F7}"/>
              </a:ext>
            </a:extLst>
          </p:cNvPr>
          <p:cNvSpPr txBox="1"/>
          <p:nvPr/>
        </p:nvSpPr>
        <p:spPr>
          <a:xfrm>
            <a:off x="9908771" y="1546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5C9789-0F88-551D-3C18-0B575A3302DF}"/>
              </a:ext>
            </a:extLst>
          </p:cNvPr>
          <p:cNvSpPr txBox="1"/>
          <p:nvPr/>
        </p:nvSpPr>
        <p:spPr>
          <a:xfrm>
            <a:off x="11873776" y="909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D561EC-43AC-4A8B-0FDD-E8119ED18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336" y="3816976"/>
            <a:ext cx="1991467" cy="30410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7B19CE-6B64-2E93-10E8-DD77EE266B28}"/>
              </a:ext>
            </a:extLst>
          </p:cNvPr>
          <p:cNvSpPr txBox="1"/>
          <p:nvPr/>
        </p:nvSpPr>
        <p:spPr>
          <a:xfrm>
            <a:off x="8448425" y="63503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98047B-3189-3C97-4967-B3D153674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804" y="3816976"/>
            <a:ext cx="2312238" cy="30410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C1B101-251F-E3B0-BB73-291748DDA191}"/>
              </a:ext>
            </a:extLst>
          </p:cNvPr>
          <p:cNvSpPr txBox="1"/>
          <p:nvPr/>
        </p:nvSpPr>
        <p:spPr>
          <a:xfrm>
            <a:off x="10679007" y="63692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68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3213BC-EE44-5420-DEFF-8343DF2EE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710"/>
            <a:ext cx="4423784" cy="472129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DE60E1F-8CA5-0438-C186-878782F08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3474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FEEAF5-90F6-0755-8183-FEB3EE674EC4}"/>
              </a:ext>
            </a:extLst>
          </p:cNvPr>
          <p:cNvSpPr txBox="1"/>
          <p:nvPr/>
        </p:nvSpPr>
        <p:spPr>
          <a:xfrm>
            <a:off x="1" y="692731"/>
            <a:ext cx="2464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E5C80-61DD-1ED7-0B15-7CF8557AD923}"/>
              </a:ext>
            </a:extLst>
          </p:cNvPr>
          <p:cNvSpPr txBox="1"/>
          <p:nvPr/>
        </p:nvSpPr>
        <p:spPr>
          <a:xfrm>
            <a:off x="2400131" y="714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A1924-1A08-2D3D-8AE0-B965A78845B6}"/>
              </a:ext>
            </a:extLst>
          </p:cNvPr>
          <p:cNvSpPr txBox="1"/>
          <p:nvPr/>
        </p:nvSpPr>
        <p:spPr>
          <a:xfrm>
            <a:off x="0" y="1746763"/>
            <a:ext cx="284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NPC </a:t>
            </a:r>
            <a:r>
              <a:rPr lang="ko-KR" altLang="en-US" sz="1400" dirty="0"/>
              <a:t>스레드의 </a:t>
            </a:r>
            <a:r>
              <a:rPr lang="en-US" altLang="ko-KR" sz="1400" dirty="0"/>
              <a:t>queue </a:t>
            </a:r>
            <a:r>
              <a:rPr lang="ko-KR" altLang="en-US" sz="1400" dirty="0"/>
              <a:t>처리 </a:t>
            </a:r>
            <a:r>
              <a:rPr lang="en-US" altLang="ko-KR" sz="1400" dirty="0"/>
              <a:t>(</a:t>
            </a:r>
            <a:r>
              <a:rPr lang="ko-KR" altLang="en-US" sz="1400" dirty="0"/>
              <a:t>일부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B8378B-E904-3560-3989-205D4DA1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784" y="2361071"/>
            <a:ext cx="4700439" cy="44969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6F06ED-2E5F-35F6-CA46-9CF65D8CA72A}"/>
              </a:ext>
            </a:extLst>
          </p:cNvPr>
          <p:cNvSpPr txBox="1"/>
          <p:nvPr/>
        </p:nvSpPr>
        <p:spPr>
          <a:xfrm>
            <a:off x="4478464" y="2053294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DB </a:t>
            </a:r>
            <a:r>
              <a:rPr lang="ko-KR" altLang="en-US" sz="1400" dirty="0"/>
              <a:t>스레드의 로그인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5A13F-ED6E-706B-F250-0FA27FADD9BB}"/>
              </a:ext>
            </a:extLst>
          </p:cNvPr>
          <p:cNvSpPr txBox="1"/>
          <p:nvPr/>
        </p:nvSpPr>
        <p:spPr>
          <a:xfrm>
            <a:off x="8425203" y="25660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EC6BC89-C39C-BB78-FDAF-1A05AA09A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223" y="38869"/>
            <a:ext cx="3095657" cy="45611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40894E-010A-1847-F408-3DA27B62026B}"/>
              </a:ext>
            </a:extLst>
          </p:cNvPr>
          <p:cNvSpPr txBox="1"/>
          <p:nvPr/>
        </p:nvSpPr>
        <p:spPr>
          <a:xfrm>
            <a:off x="11696369" y="28583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94C5FD5-8B63-74BB-12D5-8164B1E42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444" y="4860443"/>
            <a:ext cx="3058556" cy="19975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16366C-1698-E922-4190-EBDE8CC83FC4}"/>
              </a:ext>
            </a:extLst>
          </p:cNvPr>
          <p:cNvSpPr txBox="1"/>
          <p:nvPr/>
        </p:nvSpPr>
        <p:spPr>
          <a:xfrm>
            <a:off x="11738985" y="63511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0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BA100-FE06-DE0F-1E04-C8627D44EF72}"/>
              </a:ext>
            </a:extLst>
          </p:cNvPr>
          <p:cNvSpPr txBox="1"/>
          <p:nvPr/>
        </p:nvSpPr>
        <p:spPr>
          <a:xfrm>
            <a:off x="325016" y="4555945"/>
            <a:ext cx="59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기능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https://github.com/SH-Broar/ELLIMS/blob/master/Links/state.txt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06844-EBA6-B53C-4BBC-CFFE403F29AA}"/>
              </a:ext>
            </a:extLst>
          </p:cNvPr>
          <p:cNvSpPr txBox="1"/>
          <p:nvPr/>
        </p:nvSpPr>
        <p:spPr>
          <a:xfrm>
            <a:off x="325016" y="2247685"/>
            <a:ext cx="4572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https://github.com/SH-Broar/ELLIMS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1B695-5B86-D12C-C284-3F72F2BA2EA7}"/>
              </a:ext>
            </a:extLst>
          </p:cNvPr>
          <p:cNvSpPr txBox="1"/>
          <p:nvPr/>
        </p:nvSpPr>
        <p:spPr>
          <a:xfrm>
            <a:off x="325016" y="3523113"/>
            <a:ext cx="728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https://github.com/SH-Broar/ELLIMS/blob/master/Links/introduction.pptx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AA72E-4D1B-AA6A-A5B3-08B1216AA2AA}"/>
              </a:ext>
            </a:extLst>
          </p:cNvPr>
          <p:cNvSpPr txBox="1"/>
          <p:nvPr/>
        </p:nvSpPr>
        <p:spPr>
          <a:xfrm>
            <a:off x="335159" y="2555462"/>
            <a:ext cx="822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깃 저장소입니다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클라이언트는 </a:t>
            </a:r>
            <a:r>
              <a:rPr lang="en-US" altLang="ko-KR" sz="1200" dirty="0"/>
              <a:t>/ELLIMS </a:t>
            </a:r>
            <a:r>
              <a:rPr lang="ko-KR" altLang="en-US" sz="1200" dirty="0"/>
              <a:t>폴더에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</a:t>
            </a:r>
            <a:r>
              <a:rPr lang="en-US" altLang="ko-KR" sz="1200" dirty="0"/>
              <a:t>/ELLIMS Server/</a:t>
            </a:r>
            <a:r>
              <a:rPr lang="en-US" altLang="ko-KR" sz="1200" dirty="0" err="1"/>
              <a:t>multi_iocp_server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480AA-EC66-09F4-ED23-D8892736BAE7}"/>
              </a:ext>
            </a:extLst>
          </p:cNvPr>
          <p:cNvSpPr txBox="1"/>
          <p:nvPr/>
        </p:nvSpPr>
        <p:spPr>
          <a:xfrm>
            <a:off x="335159" y="3830890"/>
            <a:ext cx="541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과제 제출 당시 사용한 발표용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스크린샷과 함께 설명이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3C2980-B23B-EFFC-4406-62297E6626E6}"/>
              </a:ext>
            </a:extLst>
          </p:cNvPr>
          <p:cNvSpPr txBox="1"/>
          <p:nvPr/>
        </p:nvSpPr>
        <p:spPr>
          <a:xfrm>
            <a:off x="335159" y="4867601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구현 사항을 정리해 놓은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402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7215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en-US" altLang="ko-KR" sz="1400" dirty="0"/>
              <a:t>2022. 04. ~ 2022. 07. , 5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팀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메인 클라이언트 프로그래머로 참여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589543" y="5116041"/>
            <a:ext cx="5012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/>
              <a:t>내 집 마련 대출 상환 시뮬레이션 게임</a:t>
            </a:r>
            <a:endParaRPr lang="en-US" altLang="ko-KR" sz="2200" dirty="0"/>
          </a:p>
          <a:p>
            <a:pPr algn="ctr">
              <a:lnSpc>
                <a:spcPct val="150000"/>
              </a:lnSpc>
            </a:pPr>
            <a:endParaRPr lang="en-US" altLang="ko-KR" sz="2200" dirty="0">
              <a:latin typeface="+mj-lt"/>
            </a:endParaRPr>
          </a:p>
          <a:p>
            <a:pPr algn="ctr"/>
            <a:r>
              <a:rPr lang="ko-KR" altLang="en-US" dirty="0">
                <a:latin typeface="+mj-lt"/>
              </a:rPr>
              <a:t>게임 엔진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텀</a:t>
            </a:r>
            <a:r>
              <a:rPr lang="ko-KR" altLang="en-US" dirty="0">
                <a:latin typeface="+mj-lt"/>
              </a:rPr>
              <a:t> 프로젝트</a:t>
            </a:r>
            <a:endParaRPr lang="en-US" altLang="ko-KR" dirty="0">
              <a:latin typeface="+mj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F22105-A40C-9658-18E3-568DFDFF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77" y="3329531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D167E-307B-7EE3-80B7-697FBF3D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77" y="1794557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4ECB7-763B-3DDC-632E-73E69C4563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56" y="1797946"/>
            <a:ext cx="2813935" cy="1510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39C7D-F723-3AF8-3979-15891195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433" y="3329532"/>
            <a:ext cx="2819259" cy="1511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68D7EC-0A12-CD81-1BA4-6FAFCE959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0" y="1803805"/>
            <a:ext cx="5437906" cy="3035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71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E00BF-3E96-2216-C113-A0F73B1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34" y="2053798"/>
            <a:ext cx="2820980" cy="322828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92259" y="799777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92259" y="1384729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작업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219863" y="1881423"/>
            <a:ext cx="6660798" cy="1312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작품 팀 </a:t>
            </a:r>
            <a:r>
              <a:rPr lang="en-US" altLang="ko-KR" sz="1200" dirty="0"/>
              <a:t>: 2022. 03.</a:t>
            </a:r>
            <a:r>
              <a:rPr lang="ko-KR" altLang="en-US" sz="1200" dirty="0"/>
              <a:t> </a:t>
            </a:r>
            <a:r>
              <a:rPr lang="en-US" altLang="ko-KR" sz="1200" dirty="0"/>
              <a:t>~ 2022.</a:t>
            </a:r>
            <a:r>
              <a:rPr lang="ko-KR" altLang="en-US" sz="1200" dirty="0"/>
              <a:t> </a:t>
            </a:r>
            <a:r>
              <a:rPr lang="en-US" altLang="ko-KR" sz="1200" dirty="0"/>
              <a:t>07. 5</a:t>
            </a:r>
            <a:r>
              <a:rPr lang="ko-KR" altLang="en-US" sz="12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 </a:t>
            </a:r>
            <a:r>
              <a:rPr lang="en-US" altLang="ko-KR" sz="1200" dirty="0"/>
              <a:t>3</a:t>
            </a:r>
            <a:r>
              <a:rPr lang="ko-KR" altLang="en-US" sz="1200" dirty="0"/>
              <a:t>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 </a:t>
            </a:r>
            <a:r>
              <a:rPr lang="en-US" altLang="ko-KR" sz="1200" dirty="0"/>
              <a:t>2</a:t>
            </a:r>
            <a:r>
              <a:rPr lang="ko-KR" altLang="en-US" sz="1200" dirty="0"/>
              <a:t>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본인의 팀 내 역할 </a:t>
            </a:r>
            <a:r>
              <a:rPr lang="en-US" altLang="ko-KR" sz="1200" dirty="0"/>
              <a:t>: </a:t>
            </a:r>
            <a:r>
              <a:rPr lang="ko-KR" altLang="en-US" sz="1200" b="1" dirty="0">
                <a:solidFill>
                  <a:srgbClr val="00B0F0"/>
                </a:solidFill>
              </a:rPr>
              <a:t>메인 클라이언트 프로그래머</a:t>
            </a:r>
            <a:r>
              <a:rPr lang="en-US" altLang="ko-KR" sz="1200" dirty="0">
                <a:solidFill>
                  <a:srgbClr val="00B0F0"/>
                </a:solidFill>
              </a:rPr>
              <a:t>,</a:t>
            </a:r>
            <a:r>
              <a:rPr lang="ko-KR" altLang="en-US" sz="1200" dirty="0">
                <a:solidFill>
                  <a:srgbClr val="00B0F0"/>
                </a:solidFill>
              </a:rPr>
              <a:t> 게임 </a:t>
            </a:r>
            <a:r>
              <a:rPr lang="en-US" altLang="ko-KR" sz="1200" dirty="0">
                <a:solidFill>
                  <a:srgbClr val="00B0F0"/>
                </a:solidFill>
              </a:rPr>
              <a:t>BGM </a:t>
            </a:r>
            <a:r>
              <a:rPr lang="ko-KR" altLang="en-US" sz="1200" dirty="0">
                <a:solidFill>
                  <a:srgbClr val="00B0F0"/>
                </a:solidFill>
              </a:rPr>
              <a:t>작곡</a:t>
            </a:r>
            <a:r>
              <a:rPr lang="en-US" altLang="ko-KR" sz="1200" dirty="0">
                <a:solidFill>
                  <a:srgbClr val="00B0F0"/>
                </a:solidFill>
              </a:rPr>
              <a:t>, </a:t>
            </a:r>
            <a:r>
              <a:rPr lang="ko-KR" altLang="en-US" sz="1200" dirty="0">
                <a:solidFill>
                  <a:srgbClr val="00B0F0"/>
                </a:solidFill>
              </a:rPr>
              <a:t>일정 관리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en-US" altLang="ko-KR" sz="1000" dirty="0"/>
              <a:t>	-&gt; </a:t>
            </a:r>
            <a:r>
              <a:rPr lang="ko-KR" altLang="en-US" sz="1000" dirty="0"/>
              <a:t>초기 </a:t>
            </a:r>
            <a:r>
              <a:rPr lang="en-US" altLang="ko-KR" sz="1000" dirty="0"/>
              <a:t>12</a:t>
            </a:r>
            <a:r>
              <a:rPr lang="ko-KR" altLang="en-US" sz="1000" dirty="0"/>
              <a:t>개의 게임 컨텐츠에서 </a:t>
            </a:r>
            <a:r>
              <a:rPr lang="en-US" altLang="ko-KR" sz="1000" dirty="0"/>
              <a:t>2</a:t>
            </a:r>
            <a:r>
              <a:rPr lang="ko-KR" altLang="en-US" sz="1000" dirty="0"/>
              <a:t>개가 제외되고 </a:t>
            </a:r>
            <a:r>
              <a:rPr lang="en-US" altLang="ko-KR" sz="1000" dirty="0"/>
              <a:t>3</a:t>
            </a:r>
            <a:r>
              <a:rPr lang="ko-KR" altLang="en-US" sz="1000" dirty="0"/>
              <a:t>개가 추가되어 </a:t>
            </a:r>
            <a:r>
              <a:rPr lang="en-US" altLang="ko-KR" sz="1000" dirty="0"/>
              <a:t>13</a:t>
            </a:r>
            <a:r>
              <a:rPr lang="ko-KR" altLang="en-US" sz="1000" dirty="0"/>
              <a:t>개로 완성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	-&gt; </a:t>
            </a:r>
            <a:r>
              <a:rPr lang="ko-KR" altLang="en-US" sz="1000" dirty="0"/>
              <a:t>기획 단계 목표치 </a:t>
            </a:r>
            <a:r>
              <a:rPr lang="en-US" altLang="ko-KR" sz="1000" dirty="0"/>
              <a:t>(9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달성률</a:t>
            </a:r>
            <a:r>
              <a:rPr lang="ko-KR" altLang="en-US" sz="1000" dirty="0"/>
              <a:t> </a:t>
            </a:r>
            <a:r>
              <a:rPr lang="en-US" altLang="ko-KR" sz="1000" dirty="0"/>
              <a:t>100% </a:t>
            </a:r>
            <a:r>
              <a:rPr lang="ko-KR" altLang="en-US" sz="1000" dirty="0"/>
              <a:t>이상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92258" y="3059688"/>
            <a:ext cx="2619628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주요 작업</a:t>
            </a:r>
            <a:r>
              <a:rPr lang="en-US" altLang="ko-KR" sz="1400" dirty="0"/>
              <a:t>(</a:t>
            </a:r>
            <a:r>
              <a:rPr lang="ko-KR" altLang="en-US" sz="1400" dirty="0"/>
              <a:t>본인 파트</a:t>
            </a:r>
            <a:r>
              <a:rPr lang="en-US" altLang="ko-KR" sz="1400" dirty="0"/>
              <a:t>)</a:t>
            </a:r>
            <a:endParaRPr lang="ko-KR" alt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219863" y="3535257"/>
            <a:ext cx="6715300" cy="171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리얼</a:t>
            </a:r>
            <a:r>
              <a:rPr lang="ko-KR" altLang="en-US" sz="1200" dirty="0"/>
              <a:t> 타임 시스템 기반 </a:t>
            </a:r>
            <a:r>
              <a:rPr lang="en-US" altLang="ko-KR" sz="1200" dirty="0"/>
              <a:t>(</a:t>
            </a:r>
            <a:r>
              <a:rPr lang="ko-KR" altLang="en-US" sz="1200" dirty="0"/>
              <a:t>시간 처리 등</a:t>
            </a:r>
            <a:r>
              <a:rPr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콜라이더</a:t>
            </a:r>
            <a:r>
              <a:rPr lang="ko-KR" altLang="en-US" sz="1200" dirty="0"/>
              <a:t> 정보를 바탕으로 아이템 랜덤 드롭 지형 구현 및 땅 재질에 따라 다른 효과음 재생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인벤토리 시스템</a:t>
            </a:r>
            <a:r>
              <a:rPr lang="en-US" altLang="ko-KR" sz="1200" dirty="0"/>
              <a:t>, </a:t>
            </a:r>
            <a:r>
              <a:rPr lang="ko-KR" altLang="en-US" sz="1200" dirty="0"/>
              <a:t>이동과 체력</a:t>
            </a:r>
            <a:r>
              <a:rPr lang="en-US" altLang="ko-KR" sz="1200" dirty="0"/>
              <a:t>, </a:t>
            </a:r>
            <a:r>
              <a:rPr lang="ko-KR" altLang="en-US" sz="1200" dirty="0"/>
              <a:t>돈</a:t>
            </a:r>
            <a:r>
              <a:rPr lang="en-US" altLang="ko-KR" sz="1200" dirty="0"/>
              <a:t>, </a:t>
            </a:r>
            <a:r>
              <a:rPr lang="ko-KR" altLang="en-US" sz="1200" dirty="0"/>
              <a:t>레벨을 포함하는 플레이어 클래스 제작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작물을 심고 매일 물을 줘서 기르는 농사 컨텐츠 및 땅파기 컨텐츠 개발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인게임 카메라 및 시간에 따라 다른 </a:t>
            </a:r>
            <a:r>
              <a:rPr lang="en-US" altLang="ko-KR" sz="1200" dirty="0"/>
              <a:t>BGM </a:t>
            </a:r>
            <a:r>
              <a:rPr lang="ko-KR" altLang="en-US" sz="1200" dirty="0"/>
              <a:t>재생하는 다이나믹 사운드 개발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NPC </a:t>
            </a:r>
            <a:r>
              <a:rPr lang="ko-KR" altLang="en-US" sz="1200" dirty="0"/>
              <a:t>대화 시스템과 </a:t>
            </a:r>
            <a:r>
              <a:rPr lang="ko-KR" altLang="en-US" sz="1200" dirty="0" err="1"/>
              <a:t>주차별</a:t>
            </a:r>
            <a:r>
              <a:rPr lang="ko-KR" altLang="en-US" sz="1200" dirty="0"/>
              <a:t> 퀘스트 시스템 제작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219863" y="5389341"/>
            <a:ext cx="1066318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219863" y="5924039"/>
            <a:ext cx="444063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  </a:t>
            </a:r>
            <a:r>
              <a:rPr lang="ko-KR" altLang="en-US" sz="1200" dirty="0"/>
              <a:t>신속한 일정 조율을 위해 팀 개발에 짧은 단위의 회의 적용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7A4B9-7757-1E2F-22D3-6A0AF94CCA21}"/>
              </a:ext>
            </a:extLst>
          </p:cNvPr>
          <p:cNvSpPr txBox="1"/>
          <p:nvPr/>
        </p:nvSpPr>
        <p:spPr>
          <a:xfrm>
            <a:off x="8926323" y="5379691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어두워지면 빛나는 가로등 슬라임</a:t>
            </a:r>
          </a:p>
        </p:txBody>
      </p:sp>
    </p:spTree>
    <p:extLst>
      <p:ext uri="{BB962C8B-B14F-4D97-AF65-F5344CB8AC3E}">
        <p14:creationId xmlns:p14="http://schemas.microsoft.com/office/powerpoint/2010/main" val="936886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FE3276-E559-1A26-ED08-A8A5E9AF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116424"/>
            <a:ext cx="4033026" cy="374157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156A08A-C876-4DF8-8D2B-C5B63B85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05F8D-92A3-97F6-A983-9310A1FE5315}"/>
              </a:ext>
            </a:extLst>
          </p:cNvPr>
          <p:cNvSpPr txBox="1"/>
          <p:nvPr/>
        </p:nvSpPr>
        <p:spPr>
          <a:xfrm>
            <a:off x="92259" y="799777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ADDFF-4292-D89A-E648-48DE0C5FCE7F}"/>
              </a:ext>
            </a:extLst>
          </p:cNvPr>
          <p:cNvSpPr txBox="1"/>
          <p:nvPr/>
        </p:nvSpPr>
        <p:spPr>
          <a:xfrm>
            <a:off x="0" y="26948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획득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8DD72E-8EA7-0271-AD68-82CF1E33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45" y="0"/>
            <a:ext cx="5156655" cy="3765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833203-1A00-000D-9519-8715A7A8A775}"/>
              </a:ext>
            </a:extLst>
          </p:cNvPr>
          <p:cNvSpPr txBox="1"/>
          <p:nvPr/>
        </p:nvSpPr>
        <p:spPr>
          <a:xfrm>
            <a:off x="10688154" y="381422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A4034F-5955-6622-34B3-3F7C1E975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027" y="2416618"/>
            <a:ext cx="4634020" cy="44413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B2B7-70EE-77BA-AD4F-D775B82828D4}"/>
              </a:ext>
            </a:extLst>
          </p:cNvPr>
          <p:cNvSpPr txBox="1"/>
          <p:nvPr/>
        </p:nvSpPr>
        <p:spPr>
          <a:xfrm>
            <a:off x="8638384" y="6488668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판매</a:t>
            </a:r>
            <a:r>
              <a:rPr lang="en-US" altLang="ko-KR" dirty="0"/>
              <a:t>, </a:t>
            </a:r>
            <a:r>
              <a:rPr lang="ko-KR" altLang="en-US" dirty="0"/>
              <a:t>마우스 처리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1B35D-2EFD-E068-EC11-4018358C1FCE}"/>
              </a:ext>
            </a:extLst>
          </p:cNvPr>
          <p:cNvSpPr txBox="1"/>
          <p:nvPr/>
        </p:nvSpPr>
        <p:spPr>
          <a:xfrm>
            <a:off x="3093000" y="15530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인벤토리</a:t>
            </a:r>
          </a:p>
        </p:txBody>
      </p:sp>
    </p:spTree>
    <p:extLst>
      <p:ext uri="{BB962C8B-B14F-4D97-AF65-F5344CB8AC3E}">
        <p14:creationId xmlns:p14="http://schemas.microsoft.com/office/powerpoint/2010/main" val="74278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156A08A-C876-4DF8-8D2B-C5B63B85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05F8D-92A3-97F6-A983-9310A1FE5315}"/>
              </a:ext>
            </a:extLst>
          </p:cNvPr>
          <p:cNvSpPr txBox="1"/>
          <p:nvPr/>
        </p:nvSpPr>
        <p:spPr>
          <a:xfrm>
            <a:off x="92259" y="799777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ko-KR" altLang="en-US" sz="2200" dirty="0"/>
              <a:t>코드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33203-1A00-000D-9519-8715A7A8A775}"/>
              </a:ext>
            </a:extLst>
          </p:cNvPr>
          <p:cNvSpPr txBox="1"/>
          <p:nvPr/>
        </p:nvSpPr>
        <p:spPr>
          <a:xfrm>
            <a:off x="9351818" y="2731468"/>
            <a:ext cx="27878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↑날이 바뀌었을 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Farm </a:t>
            </a:r>
            <a:r>
              <a:rPr lang="ko-KR" altLang="en-US" dirty="0"/>
              <a:t>클래스는 각각의 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FarmingSystem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ko-KR" altLang="en-US" dirty="0"/>
              <a:t>농사 시스템 전반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1B35D-2EFD-E068-EC11-4018358C1FCE}"/>
              </a:ext>
            </a:extLst>
          </p:cNvPr>
          <p:cNvSpPr txBox="1"/>
          <p:nvPr/>
        </p:nvSpPr>
        <p:spPr>
          <a:xfrm>
            <a:off x="5329124" y="123066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농사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BD292-6184-8347-034C-608A3AC2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3367"/>
            <a:ext cx="4816951" cy="4854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ADDFF-4292-D89A-E648-48DE0C5FCE7F}"/>
              </a:ext>
            </a:extLst>
          </p:cNvPr>
          <p:cNvSpPr txBox="1"/>
          <p:nvPr/>
        </p:nvSpPr>
        <p:spPr>
          <a:xfrm>
            <a:off x="2745584" y="212960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물주고</a:t>
            </a:r>
            <a:r>
              <a:rPr lang="ko-KR" altLang="en-US" dirty="0">
                <a:solidFill>
                  <a:schemeClr val="bg1"/>
                </a:solidFill>
              </a:rPr>
              <a:t> 씨앗 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0895CC-119F-7D27-4E90-BB767D00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30" y="2066450"/>
            <a:ext cx="4543988" cy="47914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B2B7-70EE-77BA-AD4F-D775B82828D4}"/>
              </a:ext>
            </a:extLst>
          </p:cNvPr>
          <p:cNvSpPr txBox="1"/>
          <p:nvPr/>
        </p:nvSpPr>
        <p:spPr>
          <a:xfrm>
            <a:off x="6480519" y="6488551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땅 정리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사용 중인지 확인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9BFD43-95A3-E348-4768-89A2A231F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251" y="-93419"/>
            <a:ext cx="5280750" cy="27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4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C9DCAB-DF03-AA58-F038-887E4D53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673" y="0"/>
            <a:ext cx="5738327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2EAB89A-B8D4-C1B5-30B2-5218318E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68B4-0B4C-E668-DA0B-C590F45D11E1}"/>
              </a:ext>
            </a:extLst>
          </p:cNvPr>
          <p:cNvSpPr txBox="1"/>
          <p:nvPr/>
        </p:nvSpPr>
        <p:spPr>
          <a:xfrm>
            <a:off x="92259" y="799777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3C21C-4D4B-63A9-CD11-D00FDF82E90E}"/>
              </a:ext>
            </a:extLst>
          </p:cNvPr>
          <p:cNvSpPr txBox="1"/>
          <p:nvPr/>
        </p:nvSpPr>
        <p:spPr>
          <a:xfrm>
            <a:off x="9222917" y="1996751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리얼</a:t>
            </a:r>
            <a:r>
              <a:rPr lang="ko-KR" altLang="en-US" dirty="0">
                <a:solidFill>
                  <a:srgbClr val="FF0000"/>
                </a:solidFill>
              </a:rPr>
              <a:t> 타임 시뮬레이션 기반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7CD05C-345F-38AE-C8C0-1F6F378A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6751"/>
            <a:ext cx="3722120" cy="48612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BF8CEA-8D37-A64B-6522-057B4B6F825B}"/>
              </a:ext>
            </a:extLst>
          </p:cNvPr>
          <p:cNvSpPr txBox="1"/>
          <p:nvPr/>
        </p:nvSpPr>
        <p:spPr>
          <a:xfrm>
            <a:off x="2657276" y="6422571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날짜별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NPC </a:t>
            </a:r>
            <a:r>
              <a:rPr lang="ko-KR" altLang="en-US" dirty="0">
                <a:solidFill>
                  <a:srgbClr val="FF0000"/>
                </a:solidFill>
              </a:rPr>
              <a:t>등장 리스트</a:t>
            </a:r>
          </a:p>
        </p:txBody>
      </p:sp>
    </p:spTree>
    <p:extLst>
      <p:ext uri="{BB962C8B-B14F-4D97-AF65-F5344CB8AC3E}">
        <p14:creationId xmlns:p14="http://schemas.microsoft.com/office/powerpoint/2010/main" val="404283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8038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”, </a:t>
            </a:r>
            <a:r>
              <a:rPr lang="en-US" altLang="ko-KR" sz="1400" dirty="0"/>
              <a:t>2021. 05 ~ 2022. 08. , 3</a:t>
            </a:r>
            <a:r>
              <a:rPr lang="ko-KR" altLang="en-US" sz="1400" dirty="0"/>
              <a:t>인 팀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클라이언트 프로그래머 및 기획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작곡가</a:t>
            </a:r>
            <a:r>
              <a:rPr lang="ko-KR" altLang="en-US" sz="1400" dirty="0"/>
              <a:t>로 참여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740226" y="4995952"/>
            <a:ext cx="4711546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/>
              <a:t>육각형 발판 위에서 리듬에 맞춰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ko-KR" altLang="en-US" sz="1700" dirty="0"/>
              <a:t>적의 공격을 회피하고 적을 공격해 쓰러트리는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+mj-lt"/>
              </a:rPr>
              <a:t>3</a:t>
            </a:r>
            <a:r>
              <a:rPr lang="ko-KR" altLang="en-US" sz="1700" dirty="0">
                <a:latin typeface="+mj-lt"/>
              </a:rPr>
              <a:t>인 협동 리듬 액션 게임</a:t>
            </a:r>
            <a:endParaRPr lang="en-US" altLang="ko-KR" sz="1700" dirty="0">
              <a:latin typeface="+mj-lt"/>
            </a:endParaRPr>
          </a:p>
          <a:p>
            <a:pPr algn="ctr"/>
            <a:endParaRPr lang="en-US" altLang="ko-KR" dirty="0">
              <a:latin typeface="+mj-lt"/>
            </a:endParaRPr>
          </a:p>
          <a:p>
            <a:pPr algn="ctr"/>
            <a:r>
              <a:rPr lang="en-US" altLang="ko-KR" sz="1600" dirty="0">
                <a:latin typeface="+mj-lt"/>
              </a:rPr>
              <a:t>Team List&lt;Error&gt;, </a:t>
            </a:r>
            <a:r>
              <a:rPr lang="ko-KR" altLang="en-US" sz="1600" dirty="0">
                <a:latin typeface="+mj-lt"/>
              </a:rPr>
              <a:t>한국공학대학교 졸업 작품</a:t>
            </a:r>
            <a:endParaRPr lang="en-US" altLang="ko-KR" sz="1600" dirty="0">
              <a:latin typeface="+mj-lt"/>
            </a:endParaRPr>
          </a:p>
          <a:p>
            <a:pPr algn="ctr"/>
            <a:endParaRPr lang="en-US" altLang="ko-KR" sz="1600" dirty="0">
              <a:latin typeface="+mj-lt"/>
            </a:endParaRPr>
          </a:p>
        </p:txBody>
      </p:sp>
      <p:pic>
        <p:nvPicPr>
          <p:cNvPr id="18" name="그림 4">
            <a:extLst>
              <a:ext uri="{FF2B5EF4-FFF2-40B4-BE49-F238E27FC236}">
                <a16:creationId xmlns:a16="http://schemas.microsoft.com/office/drawing/2014/main" id="{A4163AD6-89EA-9CEA-F39E-FD9DDDD1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5" y="1677873"/>
            <a:ext cx="4319268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2">
            <a:extLst>
              <a:ext uri="{FF2B5EF4-FFF2-40B4-BE49-F238E27FC236}">
                <a16:creationId xmlns:a16="http://schemas.microsoft.com/office/drawing/2014/main" id="{9900242D-B4A9-7AE9-3668-1BDA05D45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91" y="1685329"/>
            <a:ext cx="4340126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5F409949-88B4-3FC9-D63B-DA6D3E2A4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1677874"/>
            <a:ext cx="2403735" cy="15465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50">
            <a:extLst>
              <a:ext uri="{FF2B5EF4-FFF2-40B4-BE49-F238E27FC236}">
                <a16:creationId xmlns:a16="http://schemas.microsoft.com/office/drawing/2014/main" id="{F6F25BFA-D3F7-BF9B-3E22-BA33754BD1CE}"/>
              </a:ext>
            </a:extLst>
          </p:cNvPr>
          <p:cNvPicPr>
            <a:picLocks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3304694"/>
            <a:ext cx="2383426" cy="16193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8E48858-9E76-8389-F20D-7C7E773E19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75" y="5076222"/>
            <a:ext cx="1846201" cy="33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0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84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https://github.com/2022TUKGameEngine/Happiness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1E6ADDC-9819-BE36-C98E-4FBD09A02D7B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72706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생활 시뮬레이션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E555B-BDDD-D14C-2854-5D36F1010768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AEF7A-544B-1603-3CEE-1E1B44B0AD3C}"/>
              </a:ext>
            </a:extLst>
          </p:cNvPr>
          <p:cNvSpPr txBox="1"/>
          <p:nvPr/>
        </p:nvSpPr>
        <p:spPr>
          <a:xfrm>
            <a:off x="325015" y="3429000"/>
            <a:ext cx="1117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100" dirty="0">
                <a:hlinkClick r:id="rId3"/>
              </a:rPr>
              <a:t>https://docs.google.com/presentation/d/1RrgsOIUSPXRiYpLPQE3mC1hYR_9pHyIF/edit?usp=sharing&amp;ouid=104907959509601030692&amp;rtpof=true&amp;sd=true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6535E-10C7-8526-A6C9-89B42A27C13B}"/>
              </a:ext>
            </a:extLst>
          </p:cNvPr>
          <p:cNvSpPr txBox="1"/>
          <p:nvPr/>
        </p:nvSpPr>
        <p:spPr>
          <a:xfrm>
            <a:off x="335158" y="3740656"/>
            <a:ext cx="866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과제 최종 발표 </a:t>
            </a:r>
            <a:r>
              <a:rPr lang="en-US" altLang="ko-KR" sz="1200" dirty="0"/>
              <a:t>ppt </a:t>
            </a:r>
            <a:r>
              <a:rPr lang="ko-KR" altLang="en-US" sz="1200" dirty="0"/>
              <a:t>다운로드 링크입니다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최종 발표가 아닌 버전은 깃 저장소의 </a:t>
            </a:r>
            <a:r>
              <a:rPr lang="en-US" altLang="ko-KR" sz="1200" dirty="0"/>
              <a:t>design repo </a:t>
            </a:r>
            <a:r>
              <a:rPr lang="ko-KR" altLang="en-US" sz="1200" dirty="0"/>
              <a:t>폴더 내에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버전은 용량이 너무 커서 깃에 올라가지 않습니다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슬라이드 쇼를 시작하면 </a:t>
            </a:r>
            <a:r>
              <a:rPr lang="en-US" altLang="ko-KR" sz="1200" dirty="0"/>
              <a:t>gif </a:t>
            </a:r>
            <a:r>
              <a:rPr lang="ko-KR" altLang="en-US" sz="1200" dirty="0"/>
              <a:t>그림들이 움직입니다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D40F3-01F5-3547-B5AC-B4EEBA520DED}"/>
              </a:ext>
            </a:extLst>
          </p:cNvPr>
          <p:cNvSpPr txBox="1"/>
          <p:nvPr/>
        </p:nvSpPr>
        <p:spPr>
          <a:xfrm>
            <a:off x="9918371" y="61145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로고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131E10-CCF2-3603-23DC-27CA7699D9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44" y="4510563"/>
            <a:ext cx="1578982" cy="15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18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6616111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2</a:t>
            </a:r>
            <a:r>
              <a:rPr lang="ko-KR" altLang="en-US" sz="4400" dirty="0">
                <a:latin typeface="+mj-lt"/>
              </a:rPr>
              <a:t>차 창작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38860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 </a:t>
            </a:r>
            <a:r>
              <a:rPr lang="en-US" altLang="ko-KR" sz="1400" dirty="0"/>
              <a:t>2021. 08. ,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인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E562-36EE-300C-ADFD-E514F86B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674528"/>
            <a:ext cx="5509230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E34743-63AF-A905-F1AE-BE594E31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6" y="1674528"/>
            <a:ext cx="5504003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1138554" y="5207115"/>
            <a:ext cx="99148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회전하는 막대가 마름모꼴의 노트에 닿았을 때 노트와 동일한 수의 키를 입력하는 리듬게임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모바일 게임 </a:t>
            </a:r>
            <a:r>
              <a:rPr lang="en-US" altLang="ko-KR" sz="1600" dirty="0"/>
              <a:t>“</a:t>
            </a:r>
            <a:r>
              <a:rPr lang="ko-KR" altLang="en-US" sz="1600" dirty="0"/>
              <a:t>명일방주</a:t>
            </a:r>
            <a:r>
              <a:rPr lang="en-US" altLang="ko-KR" sz="1600" dirty="0"/>
              <a:t>”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게임 </a:t>
            </a:r>
            <a:r>
              <a:rPr lang="en-US" altLang="ko-KR" sz="1600" dirty="0"/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배경 일러스트와 아이콘을 제외한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음악 등 게임 리소스 직접 제작</a:t>
            </a:r>
            <a:r>
              <a:rPr lang="en-US" altLang="ko-KR" sz="16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0641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026888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360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665847"/>
            <a:ext cx="6394699" cy="88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노트 박자에 맞게 회전판 위에 올바른 위치에 노트를 표시하는 시스템 제작 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D0D37-7BFF-78FE-70FA-0B864BA8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262"/>
            <a:ext cx="6647760" cy="30379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552B20-1B7D-C7CE-676F-824E674A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869" y="2656263"/>
            <a:ext cx="5550131" cy="42017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5492C-D5FC-F4EB-D319-A67A276CE715}"/>
              </a:ext>
            </a:extLst>
          </p:cNvPr>
          <p:cNvSpPr txBox="1"/>
          <p:nvPr/>
        </p:nvSpPr>
        <p:spPr>
          <a:xfrm>
            <a:off x="34401" y="5766257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박자 기준으로 등장 각도 결정하는 코드</a:t>
            </a:r>
          </a:p>
        </p:txBody>
      </p:sp>
    </p:spTree>
    <p:extLst>
      <p:ext uri="{BB962C8B-B14F-4D97-AF65-F5344CB8AC3E}">
        <p14:creationId xmlns:p14="http://schemas.microsoft.com/office/powerpoint/2010/main" val="2033175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665847"/>
            <a:ext cx="1984839" cy="88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노트 처리 로직 작성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EF4D7-5D93-6DA7-3666-CB8693178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90781"/>
            <a:ext cx="5387325" cy="4167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32EDE4-D821-B997-1FB3-52D04B60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498" y="0"/>
            <a:ext cx="496750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59B20-55A0-D2DE-17CB-A981007F3187}"/>
              </a:ext>
            </a:extLst>
          </p:cNvPr>
          <p:cNvSpPr txBox="1"/>
          <p:nvPr/>
        </p:nvSpPr>
        <p:spPr>
          <a:xfrm>
            <a:off x="4704605" y="1665847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파일 데이터에서 박자 읽기 </a:t>
            </a:r>
            <a:r>
              <a:rPr lang="en-US" altLang="ko-KR" sz="1400" dirty="0"/>
              <a:t>-&gt;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54264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6A216-AA02-AB96-0372-FE084528813B}"/>
              </a:ext>
            </a:extLst>
          </p:cNvPr>
          <p:cNvSpPr txBox="1"/>
          <p:nvPr/>
        </p:nvSpPr>
        <p:spPr>
          <a:xfrm>
            <a:off x="325016" y="4555945"/>
            <a:ext cx="50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https://blog.naver.com/finsh10/222626210139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62D5E9-9F1F-67A6-023C-7DEFDFC26728}"/>
              </a:ext>
            </a:extLst>
          </p:cNvPr>
          <p:cNvSpPr txBox="1"/>
          <p:nvPr/>
        </p:nvSpPr>
        <p:spPr>
          <a:xfrm>
            <a:off x="325016" y="2247685"/>
            <a:ext cx="665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https://gitfront.io/r/SH-Broar/LVh5W84foc9K/RhodosSummer/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80BE3-9C6D-43B5-AFC0-1F7D42BB83B0}"/>
              </a:ext>
            </a:extLst>
          </p:cNvPr>
          <p:cNvSpPr txBox="1"/>
          <p:nvPr/>
        </p:nvSpPr>
        <p:spPr>
          <a:xfrm>
            <a:off x="325016" y="3523113"/>
            <a:ext cx="545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 영상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https://www.youtube.com/watch?v=QZywk7snfWM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969D7-30DF-A540-C21B-1F3F8B85CBFB}"/>
              </a:ext>
            </a:extLst>
          </p:cNvPr>
          <p:cNvSpPr txBox="1"/>
          <p:nvPr/>
        </p:nvSpPr>
        <p:spPr>
          <a:xfrm>
            <a:off x="335159" y="2555462"/>
            <a:ext cx="4420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endParaRPr lang="en-US" altLang="ko-KR" sz="1200" dirty="0"/>
          </a:p>
          <a:p>
            <a:r>
              <a:rPr lang="ko-KR" altLang="en-US" sz="1200" dirty="0"/>
              <a:t>주요 코드는 </a:t>
            </a:r>
            <a:r>
              <a:rPr lang="en-US" altLang="ko-KR" sz="1200" dirty="0" err="1"/>
              <a:t>GameManagerr.cs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대부분 들어 있습니다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9FA68-8C62-B55D-B9FF-2AEFE0061080}"/>
              </a:ext>
            </a:extLst>
          </p:cNvPr>
          <p:cNvSpPr txBox="1"/>
          <p:nvPr/>
        </p:nvSpPr>
        <p:spPr>
          <a:xfrm>
            <a:off x="335159" y="3830890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마토이마루</a:t>
            </a:r>
            <a:r>
              <a:rPr lang="ko-KR" altLang="en-US" sz="1200" dirty="0"/>
              <a:t> 님의 플레이입니다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91FD5-9A68-9952-EED3-993AC682EE14}"/>
              </a:ext>
            </a:extLst>
          </p:cNvPr>
          <p:cNvSpPr txBox="1"/>
          <p:nvPr/>
        </p:nvSpPr>
        <p:spPr>
          <a:xfrm>
            <a:off x="335159" y="4867601"/>
            <a:ext cx="5888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 블로그입니다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소개와 게임 다운로드</a:t>
            </a:r>
            <a:r>
              <a:rPr lang="en-US" altLang="ko-KR" sz="1200" dirty="0"/>
              <a:t>, </a:t>
            </a:r>
            <a:r>
              <a:rPr lang="ko-KR" altLang="en-US" sz="1200" dirty="0"/>
              <a:t>음악 링크가 첨부되어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486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6616111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</a:t>
            </a:r>
            <a:r>
              <a:rPr lang="ko-KR" altLang="en-US" dirty="0"/>
              <a:t>텍스트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3955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“rove : due lost” </a:t>
            </a:r>
            <a:r>
              <a:rPr lang="en-US" altLang="ko-KR" sz="1400" dirty="0"/>
              <a:t>2020. 04. ,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인 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2574654" y="5331807"/>
            <a:ext cx="70426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스킬과 </a:t>
            </a:r>
            <a:r>
              <a:rPr lang="ko-KR" altLang="en-US" dirty="0" err="1"/>
              <a:t>스탯을</a:t>
            </a:r>
            <a:r>
              <a:rPr lang="ko-KR" altLang="en-US" dirty="0"/>
              <a:t> 미리 세팅하고 자동으로 전투하는 스토리 </a:t>
            </a:r>
            <a:r>
              <a:rPr lang="en-US" altLang="ko-KR" dirty="0"/>
              <a:t>RPG </a:t>
            </a:r>
            <a:r>
              <a:rPr lang="ko-KR" altLang="en-US" dirty="0"/>
              <a:t>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모든 리소스 자체 제작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인 개발 게임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E50D01-B3D7-DECB-0A05-CC692882D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5" y="1623973"/>
            <a:ext cx="1925432" cy="351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26E186-86C2-A8D9-8DEE-65EB4847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67" y="1623973"/>
            <a:ext cx="1938305" cy="35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7E1716-9DF9-6A8E-3047-280A1F58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72" y="1622385"/>
            <a:ext cx="1968307" cy="35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969992B-7204-0A62-F29C-93377346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78" y="1622385"/>
            <a:ext cx="1996915" cy="351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6C12AF8-FAA2-7E4D-48A2-61DEF0F4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693" y="1628899"/>
            <a:ext cx="1938305" cy="350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836D67E-ED91-1CE9-66BA-11225430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999" y="1632285"/>
            <a:ext cx="1986436" cy="35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093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011A0E2-B3AC-9C0B-F59B-100B12B1F342}"/>
              </a:ext>
            </a:extLst>
          </p:cNvPr>
          <p:cNvSpPr txBox="1">
            <a:spLocks/>
          </p:cNvSpPr>
          <p:nvPr/>
        </p:nvSpPr>
        <p:spPr>
          <a:xfrm>
            <a:off x="9131" y="-306850"/>
            <a:ext cx="6616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텍스트 </a:t>
            </a:r>
            <a:r>
              <a:rPr lang="en-US" altLang="ko-KR"/>
              <a:t>RPG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4AADA-9916-206F-E3B4-F39D89E82ECA}"/>
              </a:ext>
            </a:extLst>
          </p:cNvPr>
          <p:cNvSpPr txBox="1"/>
          <p:nvPr/>
        </p:nvSpPr>
        <p:spPr>
          <a:xfrm>
            <a:off x="9132" y="725982"/>
            <a:ext cx="2251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“rove : due lost”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46F96-401C-2EA7-C6E6-385B26CFE761}"/>
              </a:ext>
            </a:extLst>
          </p:cNvPr>
          <p:cNvSpPr txBox="1"/>
          <p:nvPr/>
        </p:nvSpPr>
        <p:spPr>
          <a:xfrm>
            <a:off x="142136" y="1241897"/>
            <a:ext cx="7252306" cy="1528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  <a:endParaRPr lang="en-US" altLang="ko-KR" sz="2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스킬 정보를 읽어와서 </a:t>
            </a:r>
            <a:r>
              <a:rPr lang="ko-KR" altLang="en-US" sz="1400" dirty="0" err="1"/>
              <a:t>델리게이트</a:t>
            </a:r>
            <a:r>
              <a:rPr lang="ko-KR" altLang="en-US" sz="1400" dirty="0"/>
              <a:t> 리스트 제작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실제 스킬 사용 시 현재 보정을 고려하여 스킬 읽기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시시각각 바뀌는 상황 및 마법 방어막을 반영한 데미지 계산 </a:t>
            </a:r>
            <a:r>
              <a:rPr lang="en-US" altLang="ko-KR" sz="1400" dirty="0"/>
              <a:t>(3-1~3-4 : </a:t>
            </a:r>
            <a:r>
              <a:rPr lang="ko-KR" altLang="en-US" sz="1400" dirty="0"/>
              <a:t>데미지 계산</a:t>
            </a:r>
            <a:r>
              <a:rPr lang="en-US" altLang="ko-KR" sz="1400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2FF984-CDDF-315B-C525-BE8A3E9F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516"/>
            <a:ext cx="4314305" cy="34314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D91336-4CAD-EE30-2D23-FD8E67479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305" y="3037942"/>
            <a:ext cx="3134162" cy="38200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AC6E1A-BC4E-43A2-4DA9-78A2E77ED937}"/>
              </a:ext>
            </a:extLst>
          </p:cNvPr>
          <p:cNvSpPr txBox="1"/>
          <p:nvPr/>
        </p:nvSpPr>
        <p:spPr>
          <a:xfrm>
            <a:off x="3724102" y="35079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A6380-BA20-A42B-B908-89569391F520}"/>
              </a:ext>
            </a:extLst>
          </p:cNvPr>
          <p:cNvSpPr txBox="1"/>
          <p:nvPr/>
        </p:nvSpPr>
        <p:spPr>
          <a:xfrm>
            <a:off x="7060276" y="32418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26B1C5-2253-B315-09D8-557E2B95D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318" y="40600"/>
            <a:ext cx="4393215" cy="29868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032C08-A437-1897-3209-85EF3837E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113" y="3014352"/>
            <a:ext cx="2773694" cy="37282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15BAF9-50A9-EB44-B52B-D5A125E9C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9565" y="2918284"/>
            <a:ext cx="2112502" cy="38242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8158D83-5A19-84E7-236C-7088F31F1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7956" y="1663931"/>
            <a:ext cx="2395719" cy="9665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FFAB52-5936-902C-AD26-D5A65E9104B9}"/>
              </a:ext>
            </a:extLst>
          </p:cNvPr>
          <p:cNvSpPr txBox="1"/>
          <p:nvPr/>
        </p:nvSpPr>
        <p:spPr>
          <a:xfrm>
            <a:off x="10965815" y="35665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E415AA-CC5B-83D0-A519-BC50BD53A8A4}"/>
              </a:ext>
            </a:extLst>
          </p:cNvPr>
          <p:cNvSpPr txBox="1"/>
          <p:nvPr/>
        </p:nvSpPr>
        <p:spPr>
          <a:xfrm>
            <a:off x="9275417" y="396541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3-2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DB06D-FBE6-DBFC-FBA1-C0050681D761}"/>
              </a:ext>
            </a:extLst>
          </p:cNvPr>
          <p:cNvSpPr txBox="1"/>
          <p:nvPr/>
        </p:nvSpPr>
        <p:spPr>
          <a:xfrm>
            <a:off x="11306980" y="406916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3-3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53F404-9B53-EF0E-8A40-EE82C7F5688F}"/>
              </a:ext>
            </a:extLst>
          </p:cNvPr>
          <p:cNvSpPr txBox="1"/>
          <p:nvPr/>
        </p:nvSpPr>
        <p:spPr>
          <a:xfrm>
            <a:off x="11379782" y="171927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3-4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17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011A0E2-B3AC-9C0B-F59B-100B12B1F342}"/>
              </a:ext>
            </a:extLst>
          </p:cNvPr>
          <p:cNvSpPr txBox="1">
            <a:spLocks/>
          </p:cNvSpPr>
          <p:nvPr/>
        </p:nvSpPr>
        <p:spPr>
          <a:xfrm>
            <a:off x="9131" y="-306850"/>
            <a:ext cx="6616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텍스트 </a:t>
            </a:r>
            <a:r>
              <a:rPr lang="en-US" altLang="ko-KR"/>
              <a:t>RPG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4AADA-9916-206F-E3B4-F39D89E82ECA}"/>
              </a:ext>
            </a:extLst>
          </p:cNvPr>
          <p:cNvSpPr txBox="1"/>
          <p:nvPr/>
        </p:nvSpPr>
        <p:spPr>
          <a:xfrm>
            <a:off x="9132" y="725982"/>
            <a:ext cx="2251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“rove : due lost”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46F96-401C-2EA7-C6E6-385B26CFE761}"/>
              </a:ext>
            </a:extLst>
          </p:cNvPr>
          <p:cNvSpPr txBox="1"/>
          <p:nvPr/>
        </p:nvSpPr>
        <p:spPr>
          <a:xfrm>
            <a:off x="9131" y="1107210"/>
            <a:ext cx="6691255" cy="88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텍스트 파일의 토큰을 자동으로</a:t>
            </a:r>
            <a:r>
              <a:rPr lang="en-US" altLang="ko-KR" sz="1400" dirty="0"/>
              <a:t> </a:t>
            </a:r>
            <a:r>
              <a:rPr lang="ko-KR" altLang="en-US" sz="1400" dirty="0"/>
              <a:t>게임 시스템에 적용할 수 있는 텍스트 파서 개발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9C093A-9397-E08E-1CF8-FC12F230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68" y="1632595"/>
            <a:ext cx="5186032" cy="5225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D5657-CF28-252A-47C9-A6487D606598}"/>
              </a:ext>
            </a:extLst>
          </p:cNvPr>
          <p:cNvSpPr txBox="1"/>
          <p:nvPr/>
        </p:nvSpPr>
        <p:spPr>
          <a:xfrm>
            <a:off x="11355186" y="2660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4BFE2-BCFD-4A0F-381C-670FD47FB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06" y="2035367"/>
            <a:ext cx="3275215" cy="42949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128546-D5D1-79C1-BE64-3E7FFA7EE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215" y="2035368"/>
            <a:ext cx="2820785" cy="48226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5161EF-7CB8-B0B8-2BEB-E62B2C903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933" y="6168896"/>
            <a:ext cx="2107553" cy="6891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6F3334-96C4-818C-63AC-34C6FCD9BC44}"/>
              </a:ext>
            </a:extLst>
          </p:cNvPr>
          <p:cNvSpPr txBox="1"/>
          <p:nvPr/>
        </p:nvSpPr>
        <p:spPr>
          <a:xfrm>
            <a:off x="2593571" y="2846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ABAF9-05BC-CF5E-D032-0BF3A22E2FD0}"/>
              </a:ext>
            </a:extLst>
          </p:cNvPr>
          <p:cNvSpPr txBox="1"/>
          <p:nvPr/>
        </p:nvSpPr>
        <p:spPr>
          <a:xfrm>
            <a:off x="5527964" y="32443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16B255-9057-DD13-A924-F3B5F2C12940}"/>
              </a:ext>
            </a:extLst>
          </p:cNvPr>
          <p:cNvSpPr txBox="1"/>
          <p:nvPr/>
        </p:nvSpPr>
        <p:spPr>
          <a:xfrm>
            <a:off x="2843982" y="65134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C986E7-1A72-36D6-4834-9AEC1E9138BA}"/>
              </a:ext>
            </a:extLst>
          </p:cNvPr>
          <p:cNvSpPr txBox="1"/>
          <p:nvPr/>
        </p:nvSpPr>
        <p:spPr>
          <a:xfrm>
            <a:off x="9702491" y="196568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조건문 검증 함수</a:t>
            </a:r>
          </a:p>
        </p:txBody>
      </p:sp>
    </p:spTree>
    <p:extLst>
      <p:ext uri="{BB962C8B-B14F-4D97-AF65-F5344CB8AC3E}">
        <p14:creationId xmlns:p14="http://schemas.microsoft.com/office/powerpoint/2010/main" val="2154800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011A0E2-B3AC-9C0B-F59B-100B12B1F342}"/>
              </a:ext>
            </a:extLst>
          </p:cNvPr>
          <p:cNvSpPr txBox="1">
            <a:spLocks/>
          </p:cNvSpPr>
          <p:nvPr/>
        </p:nvSpPr>
        <p:spPr>
          <a:xfrm>
            <a:off x="9131" y="-306850"/>
            <a:ext cx="6616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텍스트 </a:t>
            </a:r>
            <a:r>
              <a:rPr lang="en-US" altLang="ko-KR"/>
              <a:t>RPG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4AADA-9916-206F-E3B4-F39D89E82ECA}"/>
              </a:ext>
            </a:extLst>
          </p:cNvPr>
          <p:cNvSpPr txBox="1"/>
          <p:nvPr/>
        </p:nvSpPr>
        <p:spPr>
          <a:xfrm>
            <a:off x="9132" y="725982"/>
            <a:ext cx="2251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“rove : due lost”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46F96-401C-2EA7-C6E6-385B26CFE761}"/>
              </a:ext>
            </a:extLst>
          </p:cNvPr>
          <p:cNvSpPr txBox="1"/>
          <p:nvPr/>
        </p:nvSpPr>
        <p:spPr>
          <a:xfrm>
            <a:off x="92258" y="1088685"/>
            <a:ext cx="6691255" cy="88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텍스트 파일의 토큰을 자동으로</a:t>
            </a:r>
            <a:r>
              <a:rPr lang="en-US" altLang="ko-KR" sz="1400" dirty="0"/>
              <a:t> </a:t>
            </a:r>
            <a:r>
              <a:rPr lang="ko-KR" altLang="en-US" sz="1400" dirty="0"/>
              <a:t>게임 시스템에 적용할 수 있는 텍스트 파서 개발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D5657-CF28-252A-47C9-A6487D606598}"/>
              </a:ext>
            </a:extLst>
          </p:cNvPr>
          <p:cNvSpPr txBox="1"/>
          <p:nvPr/>
        </p:nvSpPr>
        <p:spPr>
          <a:xfrm>
            <a:off x="11355186" y="2660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60E11D-78C4-F170-A969-EFB45E91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" y="2111116"/>
            <a:ext cx="6000972" cy="4746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53779E-9281-CA11-5AB5-EA2CABC66314}"/>
              </a:ext>
            </a:extLst>
          </p:cNvPr>
          <p:cNvSpPr txBox="1"/>
          <p:nvPr/>
        </p:nvSpPr>
        <p:spPr>
          <a:xfrm>
            <a:off x="3964350" y="2199301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텍스트  파일 예시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1-1-1.json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15DAAF-F642-BADF-EBE0-7C61C11238CD}"/>
              </a:ext>
            </a:extLst>
          </p:cNvPr>
          <p:cNvSpPr/>
          <p:nvPr/>
        </p:nvSpPr>
        <p:spPr>
          <a:xfrm>
            <a:off x="382385" y="4729942"/>
            <a:ext cx="2992582" cy="124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FA1A41-E151-7D12-9B1C-8B4C964A347C}"/>
              </a:ext>
            </a:extLst>
          </p:cNvPr>
          <p:cNvCxnSpPr/>
          <p:nvPr/>
        </p:nvCxnSpPr>
        <p:spPr>
          <a:xfrm flipV="1">
            <a:off x="3449782" y="3657600"/>
            <a:ext cx="2892829" cy="1072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69776C-D702-4EB2-940E-ED13836BABBE}"/>
              </a:ext>
            </a:extLst>
          </p:cNvPr>
          <p:cNvSpPr txBox="1"/>
          <p:nvPr/>
        </p:nvSpPr>
        <p:spPr>
          <a:xfrm>
            <a:off x="6384066" y="3429000"/>
            <a:ext cx="53185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만약 플레이어의 </a:t>
            </a:r>
            <a:r>
              <a:rPr lang="en-US" altLang="ko-KR" sz="1400" dirty="0"/>
              <a:t>PA(</a:t>
            </a:r>
            <a:r>
              <a:rPr lang="ko-KR" altLang="en-US" sz="1400" dirty="0"/>
              <a:t>공격력</a:t>
            </a:r>
            <a:r>
              <a:rPr lang="en-US" altLang="ko-KR" sz="1400" dirty="0"/>
              <a:t>)</a:t>
            </a:r>
            <a:r>
              <a:rPr lang="ko-KR" altLang="en-US" sz="1400" dirty="0"/>
              <a:t>이 </a:t>
            </a:r>
            <a:r>
              <a:rPr lang="en-US" altLang="ko-KR" sz="1400" dirty="0"/>
              <a:t>10 </a:t>
            </a:r>
            <a:r>
              <a:rPr lang="ko-KR" altLang="en-US" sz="1400" dirty="0"/>
              <a:t>이상이고 </a:t>
            </a:r>
            <a:r>
              <a:rPr lang="en-US" altLang="ko-KR" sz="1400" dirty="0"/>
              <a:t>MA(</a:t>
            </a:r>
            <a:r>
              <a:rPr lang="ko-KR" altLang="en-US" sz="1400" dirty="0"/>
              <a:t>마력</a:t>
            </a:r>
            <a:r>
              <a:rPr lang="en-US" altLang="ko-KR" sz="1400" dirty="0"/>
              <a:t>)</a:t>
            </a:r>
            <a:r>
              <a:rPr lang="ko-KR" altLang="en-US" sz="1400" dirty="0"/>
              <a:t>이 </a:t>
            </a:r>
            <a:r>
              <a:rPr lang="en-US" altLang="ko-KR" sz="1400" dirty="0"/>
              <a:t>10 </a:t>
            </a:r>
            <a:r>
              <a:rPr lang="ko-KR" altLang="en-US" sz="1400" dirty="0"/>
              <a:t>이상</a:t>
            </a:r>
            <a:endParaRPr lang="en-US" altLang="ko-KR" sz="1400" dirty="0"/>
          </a:p>
          <a:p>
            <a:r>
              <a:rPr lang="ko-KR" altLang="en-US" sz="1400" dirty="0"/>
              <a:t>또는 플레이어의 공격 주기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pSPD</a:t>
            </a:r>
            <a:r>
              <a:rPr lang="en-US" altLang="ko-KR" sz="1400" dirty="0"/>
              <a:t>)</a:t>
            </a:r>
            <a:r>
              <a:rPr lang="ko-KR" altLang="en-US" sz="1400" dirty="0"/>
              <a:t>가 </a:t>
            </a:r>
            <a:r>
              <a:rPr lang="en-US" altLang="ko-KR" sz="1400" dirty="0"/>
              <a:t>95 </a:t>
            </a:r>
            <a:r>
              <a:rPr lang="ko-KR" altLang="en-US" sz="1400" dirty="0"/>
              <a:t>미만일 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추가적으로 대사를 출력함</a:t>
            </a:r>
          </a:p>
        </p:txBody>
      </p:sp>
    </p:spTree>
    <p:extLst>
      <p:ext uri="{BB962C8B-B14F-4D97-AF65-F5344CB8AC3E}">
        <p14:creationId xmlns:p14="http://schemas.microsoft.com/office/powerpoint/2010/main" val="1565829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DAEA2FC-382D-E481-0C54-3BD0DE4BA59A}"/>
              </a:ext>
            </a:extLst>
          </p:cNvPr>
          <p:cNvSpPr txBox="1"/>
          <p:nvPr/>
        </p:nvSpPr>
        <p:spPr>
          <a:xfrm>
            <a:off x="5283919" y="1301346"/>
            <a:ext cx="162416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400" b="1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ko-KR" altLang="en-US" sz="24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651775" y="5256992"/>
            <a:ext cx="48884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Txt </a:t>
            </a:r>
            <a:r>
              <a:rPr lang="ko-KR" altLang="en-US" dirty="0"/>
              <a:t>파일을 사용하는 새로운 개념의 퍼즐 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자체 제작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인 개발 게임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FDF3E81-97D7-9828-F21E-EC44AA2E7E24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6616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C++,</a:t>
            </a:r>
            <a:r>
              <a:rPr lang="ko-KR" altLang="en-US" dirty="0"/>
              <a:t> 텍스트 </a:t>
            </a:r>
            <a:r>
              <a:rPr lang="ko-KR" altLang="en-US" dirty="0" err="1"/>
              <a:t>방탈출</a:t>
            </a:r>
            <a:r>
              <a:rPr lang="ko-KR" altLang="en-US" dirty="0"/>
              <a:t> 게임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26F4-A4E1-11BF-E473-C5B48A2EBD86}"/>
              </a:ext>
            </a:extLst>
          </p:cNvPr>
          <p:cNvSpPr txBox="1"/>
          <p:nvPr/>
        </p:nvSpPr>
        <p:spPr>
          <a:xfrm>
            <a:off x="325016" y="1091743"/>
            <a:ext cx="3720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“colorz_under_construction”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48570-3D7B-499A-5021-CF6EF1D39125}"/>
              </a:ext>
            </a:extLst>
          </p:cNvPr>
          <p:cNvSpPr txBox="1"/>
          <p:nvPr/>
        </p:nvSpPr>
        <p:spPr>
          <a:xfrm>
            <a:off x="5229417" y="30227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미리 보기 없음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CE2FB-E5D5-15FD-F5AA-44053228A2D0}"/>
              </a:ext>
            </a:extLst>
          </p:cNvPr>
          <p:cNvSpPr txBox="1"/>
          <p:nvPr/>
        </p:nvSpPr>
        <p:spPr>
          <a:xfrm>
            <a:off x="4390851" y="6397801"/>
            <a:ext cx="3410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hlinkClick r:id="rId2"/>
              </a:rPr>
              <a:t>2 </a:t>
            </a:r>
            <a:r>
              <a:rPr lang="ko-KR" altLang="en-US" sz="1200" dirty="0">
                <a:hlinkClick r:id="rId2"/>
              </a:rPr>
              <a:t>스테이지까지 플레이 영상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3684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작업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255786" cy="2029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/>
              <a:t>졸업 작품 팀 </a:t>
            </a:r>
            <a:r>
              <a:rPr lang="en-US" altLang="ko-KR" sz="1300" dirty="0"/>
              <a:t>: 2021. 05.</a:t>
            </a:r>
            <a:r>
              <a:rPr lang="ko-KR" altLang="en-US" sz="1300" dirty="0"/>
              <a:t> </a:t>
            </a:r>
            <a:r>
              <a:rPr lang="en-US" altLang="ko-KR" sz="1300" dirty="0"/>
              <a:t>~ 2022.</a:t>
            </a:r>
            <a:r>
              <a:rPr lang="ko-KR" altLang="en-US" sz="1300" dirty="0"/>
              <a:t> </a:t>
            </a:r>
            <a:r>
              <a:rPr lang="en-US" altLang="ko-KR" sz="1300" dirty="0"/>
              <a:t>08. 3</a:t>
            </a:r>
            <a:r>
              <a:rPr lang="ko-KR" altLang="en-US" sz="1300" dirty="0"/>
              <a:t>인 팀 </a:t>
            </a:r>
            <a:r>
              <a:rPr lang="en-US" altLang="ko-KR" sz="1300" dirty="0"/>
              <a:t>(</a:t>
            </a:r>
            <a:r>
              <a:rPr lang="ko-KR" altLang="en-US" sz="1300" dirty="0"/>
              <a:t>클라이언트 프로그래머</a:t>
            </a:r>
            <a:r>
              <a:rPr lang="en-US" altLang="ko-KR" sz="1300" dirty="0"/>
              <a:t>, </a:t>
            </a:r>
            <a:r>
              <a:rPr lang="ko-KR" altLang="en-US" sz="1300" dirty="0"/>
              <a:t>서버 프로그래머</a:t>
            </a:r>
            <a:r>
              <a:rPr lang="en-US" altLang="ko-KR" sz="1300" dirty="0"/>
              <a:t>, </a:t>
            </a:r>
            <a:r>
              <a:rPr lang="ko-KR" altLang="en-US" sz="1300" dirty="0"/>
              <a:t>그래픽 아티스트</a:t>
            </a:r>
            <a:r>
              <a:rPr lang="en-US" altLang="ko-KR" sz="1300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/>
              <a:t>본인의 팀 내 역할 </a:t>
            </a:r>
            <a:r>
              <a:rPr lang="en-US" altLang="ko-KR" sz="1300" dirty="0"/>
              <a:t>: </a:t>
            </a:r>
            <a:r>
              <a:rPr lang="ko-KR" altLang="en-US" sz="1300" b="1" dirty="0">
                <a:solidFill>
                  <a:srgbClr val="00B0F0"/>
                </a:solidFill>
              </a:rPr>
              <a:t>클라이언트 프로그래머</a:t>
            </a:r>
            <a:r>
              <a:rPr lang="en-US" altLang="ko-KR" sz="1300" dirty="0"/>
              <a:t>,</a:t>
            </a:r>
            <a:r>
              <a:rPr lang="ko-KR" altLang="en-US" sz="1300" dirty="0"/>
              <a:t> </a:t>
            </a:r>
            <a:r>
              <a:rPr lang="ko-KR" altLang="en-US" sz="1300" dirty="0">
                <a:solidFill>
                  <a:srgbClr val="00B0F0"/>
                </a:solidFill>
              </a:rPr>
              <a:t>작곡 및 노트 제작</a:t>
            </a:r>
            <a:r>
              <a:rPr lang="en-US" altLang="ko-KR" sz="1300" dirty="0">
                <a:solidFill>
                  <a:srgbClr val="00B0F0"/>
                </a:solidFill>
              </a:rPr>
              <a:t>, </a:t>
            </a:r>
            <a:r>
              <a:rPr lang="ko-KR" altLang="en-US" sz="1300" dirty="0">
                <a:solidFill>
                  <a:srgbClr val="00B0F0"/>
                </a:solidFill>
              </a:rPr>
              <a:t>일정 관리</a:t>
            </a:r>
            <a:endParaRPr lang="en-US" altLang="ko-KR" sz="13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/>
              <a:t>-    </a:t>
            </a:r>
            <a:r>
              <a:rPr lang="ko-KR" altLang="en-US" sz="1300" dirty="0"/>
              <a:t>졸업 작품 통과 및 짧은 주기의 회의를 통한 원만한 의사 소통으로 </a:t>
            </a:r>
            <a:r>
              <a:rPr lang="ko-KR" altLang="en-US" sz="1300" dirty="0">
                <a:solidFill>
                  <a:srgbClr val="00B0F0"/>
                </a:solidFill>
              </a:rPr>
              <a:t>팀 목표 </a:t>
            </a:r>
            <a:r>
              <a:rPr lang="en-US" altLang="ko-KR" sz="1300" dirty="0">
                <a:solidFill>
                  <a:srgbClr val="00B0F0"/>
                </a:solidFill>
              </a:rPr>
              <a:t>(</a:t>
            </a:r>
            <a:r>
              <a:rPr lang="ko-KR" altLang="en-US" sz="1300" dirty="0" err="1">
                <a:solidFill>
                  <a:srgbClr val="00B0F0"/>
                </a:solidFill>
              </a:rPr>
              <a:t>총장상</a:t>
            </a:r>
            <a:r>
              <a:rPr lang="ko-KR" altLang="en-US" sz="1300" dirty="0">
                <a:solidFill>
                  <a:srgbClr val="00B0F0"/>
                </a:solidFill>
              </a:rPr>
              <a:t> 수상</a:t>
            </a:r>
            <a:r>
              <a:rPr lang="en-US" altLang="ko-KR" sz="1300" dirty="0">
                <a:solidFill>
                  <a:srgbClr val="00B0F0"/>
                </a:solidFill>
              </a:rPr>
              <a:t>)</a:t>
            </a:r>
            <a:r>
              <a:rPr lang="ko-KR" altLang="en-US" sz="1300" dirty="0">
                <a:solidFill>
                  <a:srgbClr val="00B0F0"/>
                </a:solidFill>
              </a:rPr>
              <a:t> 달성</a:t>
            </a:r>
            <a:endParaRPr lang="en-US" altLang="ko-KR" sz="13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/>
              <a:t>-    </a:t>
            </a:r>
            <a:r>
              <a:rPr lang="ko-KR" altLang="en-US" sz="1300" dirty="0"/>
              <a:t>게임을 개발하며 </a:t>
            </a:r>
            <a:r>
              <a:rPr lang="en-US" altLang="ko-KR" sz="1300" dirty="0"/>
              <a:t>30</a:t>
            </a:r>
            <a:r>
              <a:rPr lang="ko-KR" altLang="en-US" sz="1300" dirty="0"/>
              <a:t>주간 </a:t>
            </a:r>
            <a:r>
              <a:rPr lang="ko-KR" altLang="en-US" sz="1300" dirty="0">
                <a:solidFill>
                  <a:srgbClr val="00B0F0"/>
                </a:solidFill>
              </a:rPr>
              <a:t>개발 일지 작성</a:t>
            </a:r>
            <a:endParaRPr lang="en-US" altLang="ko-KR" sz="13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299781" y="4227020"/>
            <a:ext cx="271741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주요 작업 </a:t>
            </a:r>
            <a:r>
              <a:rPr lang="en-US" altLang="ko-KR" sz="1300" dirty="0"/>
              <a:t>(</a:t>
            </a:r>
            <a:r>
              <a:rPr lang="ko-KR" altLang="en-US" sz="1300" dirty="0"/>
              <a:t>본인 파트</a:t>
            </a:r>
            <a:r>
              <a:rPr lang="en-US" altLang="ko-KR" sz="1300" dirty="0"/>
              <a:t>)</a:t>
            </a:r>
            <a:endParaRPr lang="ko-KR" altLang="en-US" sz="2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4698287"/>
            <a:ext cx="9248045" cy="2029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/>
              <a:t>패킷 처리를 제외한 거의 모든 클라이언트 코드 제작 </a:t>
            </a:r>
            <a:r>
              <a:rPr lang="en-US" altLang="ko-KR" sz="1300" dirty="0"/>
              <a:t>(Field</a:t>
            </a:r>
            <a:r>
              <a:rPr lang="ko-KR" altLang="en-US" sz="1300" dirty="0"/>
              <a:t>의 </a:t>
            </a:r>
            <a:r>
              <a:rPr lang="en-US" altLang="ko-KR" sz="1300" dirty="0"/>
              <a:t>Other Player </a:t>
            </a:r>
            <a:r>
              <a:rPr lang="ko-KR" altLang="en-US" sz="1300" dirty="0"/>
              <a:t>제외</a:t>
            </a:r>
            <a:r>
              <a:rPr lang="en-US" altLang="ko-KR" sz="1300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300" dirty="0"/>
              <a:t>3D </a:t>
            </a:r>
            <a:r>
              <a:rPr lang="ko-KR" altLang="en-US" sz="1300" dirty="0"/>
              <a:t>육각형 맵</a:t>
            </a:r>
            <a:r>
              <a:rPr lang="en-US" altLang="ko-KR" sz="1300" dirty="0"/>
              <a:t> </a:t>
            </a:r>
            <a:r>
              <a:rPr lang="ko-KR" altLang="en-US" sz="1300" dirty="0"/>
              <a:t>제작을 위한 </a:t>
            </a:r>
            <a:r>
              <a:rPr lang="ko-KR" altLang="en-US" sz="1300" dirty="0">
                <a:solidFill>
                  <a:srgbClr val="00B0F0"/>
                </a:solidFill>
              </a:rPr>
              <a:t>맵 에디터 개발</a:t>
            </a:r>
            <a:r>
              <a:rPr lang="ko-KR" altLang="en-US" sz="1300" dirty="0"/>
              <a:t> </a:t>
            </a:r>
            <a:r>
              <a:rPr lang="en-US" altLang="ko-KR" sz="1300" dirty="0"/>
              <a:t>: </a:t>
            </a:r>
            <a:r>
              <a:rPr lang="ko-KR" altLang="en-US" sz="1300" dirty="0"/>
              <a:t>당시 </a:t>
            </a:r>
            <a:r>
              <a:rPr lang="en-US" altLang="ko-KR" sz="1300" dirty="0"/>
              <a:t>Unity</a:t>
            </a:r>
            <a:r>
              <a:rPr lang="ko-KR" altLang="en-US" sz="1300" dirty="0"/>
              <a:t>는</a:t>
            </a:r>
            <a:r>
              <a:rPr lang="en-US" altLang="ko-KR" sz="1300" dirty="0"/>
              <a:t> 2D</a:t>
            </a:r>
            <a:r>
              <a:rPr lang="ko-KR" altLang="en-US" sz="1300" dirty="0"/>
              <a:t> 육각형 </a:t>
            </a:r>
            <a:r>
              <a:rPr lang="ko-KR" altLang="en-US" sz="1300" dirty="0" err="1"/>
              <a:t>타일맵만</a:t>
            </a:r>
            <a:r>
              <a:rPr lang="ko-KR" altLang="en-US" sz="1300" dirty="0"/>
              <a:t> 지원</a:t>
            </a:r>
            <a:endParaRPr lang="en-US" altLang="ko-KR" sz="1300" dirty="0"/>
          </a:p>
          <a:p>
            <a:pPr>
              <a:lnSpc>
                <a:spcPct val="200000"/>
              </a:lnSpc>
            </a:pPr>
            <a:r>
              <a:rPr lang="en-US" altLang="ko-KR" sz="1300" dirty="0"/>
              <a:t>-    </a:t>
            </a:r>
            <a:r>
              <a:rPr lang="ko-KR" altLang="en-US" sz="1300" dirty="0"/>
              <a:t>음악 패턴</a:t>
            </a:r>
            <a:r>
              <a:rPr lang="en-US" altLang="ko-KR" sz="1300" dirty="0"/>
              <a:t>, </a:t>
            </a:r>
            <a:r>
              <a:rPr lang="ko-KR" altLang="en-US" sz="1300" dirty="0"/>
              <a:t>음악 정보</a:t>
            </a:r>
            <a:r>
              <a:rPr lang="en-US" altLang="ko-KR" sz="1300" dirty="0"/>
              <a:t>, </a:t>
            </a:r>
            <a:r>
              <a:rPr lang="ko-KR" altLang="en-US" sz="1300" dirty="0"/>
              <a:t>보스 패턴</a:t>
            </a:r>
            <a:r>
              <a:rPr lang="en-US" altLang="ko-KR" sz="1300" dirty="0"/>
              <a:t>, </a:t>
            </a:r>
            <a:r>
              <a:rPr lang="ko-KR" altLang="en-US" sz="1300" dirty="0"/>
              <a:t>스테이지 정보를 한 번에 수정할 수 있는 패턴 시스템 제작</a:t>
            </a:r>
            <a:endParaRPr lang="en-US" altLang="ko-KR" sz="13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>
                <a:solidFill>
                  <a:srgbClr val="00B0F0"/>
                </a:solidFill>
              </a:rPr>
              <a:t>효과음 동적 </a:t>
            </a:r>
            <a:r>
              <a:rPr lang="ko-KR" altLang="en-US" sz="1300" dirty="0"/>
              <a:t>생성으로 리소스 개발 시간 단축</a:t>
            </a:r>
            <a:endParaRPr lang="en-US" altLang="ko-KR" sz="1300" dirty="0"/>
          </a:p>
          <a:p>
            <a:pPr lvl="1">
              <a:lnSpc>
                <a:spcPct val="200000"/>
              </a:lnSpc>
            </a:pPr>
            <a:r>
              <a:rPr lang="en-US" altLang="ko-KR" sz="1300" dirty="0"/>
              <a:t>-&gt; </a:t>
            </a:r>
            <a:r>
              <a:rPr lang="ko-KR" altLang="en-US" sz="1300" dirty="0"/>
              <a:t>처음에는 </a:t>
            </a:r>
            <a:r>
              <a:rPr lang="en-US" altLang="ko-KR" sz="1300" dirty="0" err="1"/>
              <a:t>wwise</a:t>
            </a:r>
            <a:r>
              <a:rPr lang="ko-KR" altLang="en-US" sz="1300" dirty="0"/>
              <a:t>를 사용해 효과음 생성 환경을 만들었으나</a:t>
            </a:r>
            <a:r>
              <a:rPr lang="en-US" altLang="ko-KR" sz="1300" dirty="0"/>
              <a:t>,</a:t>
            </a:r>
            <a:r>
              <a:rPr lang="ko-KR" altLang="en-US" sz="1300" dirty="0"/>
              <a:t> 필요 기능에 비해 너무 무겁고 어려워서 자체 제작함</a:t>
            </a:r>
            <a:r>
              <a:rPr lang="en-US" altLang="ko-KR" sz="13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D2719-80F1-3D3D-A562-0DE52977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57" y="2633402"/>
            <a:ext cx="4127999" cy="2325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06640-8DA7-4652-A5D5-E042A0D52107}"/>
              </a:ext>
            </a:extLst>
          </p:cNvPr>
          <p:cNvSpPr txBox="1"/>
          <p:nvPr/>
        </p:nvSpPr>
        <p:spPr>
          <a:xfrm>
            <a:off x="9713428" y="499332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맵 툴</a:t>
            </a:r>
          </a:p>
        </p:txBody>
      </p:sp>
    </p:spTree>
    <p:extLst>
      <p:ext uri="{BB962C8B-B14F-4D97-AF65-F5344CB8AC3E}">
        <p14:creationId xmlns:p14="http://schemas.microsoft.com/office/powerpoint/2010/main" val="3671311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2CBF475-541E-1F60-3341-309FB5A3D7E1}"/>
              </a:ext>
            </a:extLst>
          </p:cNvPr>
          <p:cNvSpPr txBox="1">
            <a:spLocks/>
          </p:cNvSpPr>
          <p:nvPr/>
        </p:nvSpPr>
        <p:spPr>
          <a:xfrm>
            <a:off x="25758" y="-291619"/>
            <a:ext cx="6616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C++,</a:t>
            </a:r>
            <a:r>
              <a:rPr lang="ko-KR" altLang="en-US" dirty="0"/>
              <a:t> 텍스트 </a:t>
            </a:r>
            <a:r>
              <a:rPr lang="ko-KR" altLang="en-US" dirty="0" err="1"/>
              <a:t>방탈출</a:t>
            </a:r>
            <a:r>
              <a:rPr lang="ko-KR" altLang="en-US" dirty="0"/>
              <a:t> 게임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3B2CB-064E-CDE7-C0C4-4C059A468E8E}"/>
              </a:ext>
            </a:extLst>
          </p:cNvPr>
          <p:cNvSpPr txBox="1"/>
          <p:nvPr/>
        </p:nvSpPr>
        <p:spPr>
          <a:xfrm>
            <a:off x="47975" y="707033"/>
            <a:ext cx="3720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“colorz_under_construction”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2BB2AC-413E-C6B2-62DF-F12245C9D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375" y="799401"/>
            <a:ext cx="4199625" cy="60585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CB7552-2775-1010-880E-B12BBF620AE0}"/>
              </a:ext>
            </a:extLst>
          </p:cNvPr>
          <p:cNvSpPr/>
          <p:nvPr/>
        </p:nvSpPr>
        <p:spPr>
          <a:xfrm>
            <a:off x="8173616" y="4747755"/>
            <a:ext cx="1978090" cy="20900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C233D-8F4A-AC52-269A-5190306D37BF}"/>
              </a:ext>
            </a:extLst>
          </p:cNvPr>
          <p:cNvSpPr txBox="1"/>
          <p:nvPr/>
        </p:nvSpPr>
        <p:spPr>
          <a:xfrm>
            <a:off x="9844740" y="4419790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스테이지 코드 자동 선택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C84F27-647E-989D-3242-9C6525CE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04" y="806704"/>
            <a:ext cx="1423471" cy="1581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6F6ABF-90C4-7271-986B-AF3E33EEAC0A}"/>
              </a:ext>
            </a:extLst>
          </p:cNvPr>
          <p:cNvSpPr txBox="1"/>
          <p:nvPr/>
        </p:nvSpPr>
        <p:spPr>
          <a:xfrm>
            <a:off x="142136" y="1241897"/>
            <a:ext cx="4389343" cy="88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짧은 메인 프로그램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추가하기 쉬운 구조 작성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5D831-4F74-F8AF-471A-83F72A8C3CFB}"/>
              </a:ext>
            </a:extLst>
          </p:cNvPr>
          <p:cNvSpPr txBox="1"/>
          <p:nvPr/>
        </p:nvSpPr>
        <p:spPr>
          <a:xfrm>
            <a:off x="7339994" y="54303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FF67F2-CA12-6867-E3B0-48F96A1E2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3907"/>
            <a:ext cx="3342073" cy="42240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5DBDBE-CAAD-41BB-22EF-A27431D7C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412" y="2167729"/>
            <a:ext cx="3239492" cy="46902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D84959-2986-0201-161D-F2158B99C06E}"/>
              </a:ext>
            </a:extLst>
          </p:cNvPr>
          <p:cNvSpPr txBox="1"/>
          <p:nvPr/>
        </p:nvSpPr>
        <p:spPr>
          <a:xfrm>
            <a:off x="1761945" y="2765406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스테이지 </a:t>
            </a:r>
            <a:r>
              <a:rPr lang="en-US" altLang="ko-KR" sz="1400" dirty="0">
                <a:solidFill>
                  <a:srgbClr val="FF0000"/>
                </a:solidFill>
              </a:rPr>
              <a:t>2 </a:t>
            </a:r>
            <a:r>
              <a:rPr lang="ko-KR" altLang="en-US" sz="1400" dirty="0">
                <a:solidFill>
                  <a:srgbClr val="FF0000"/>
                </a:solidFill>
              </a:rPr>
              <a:t>예시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5DC13D-11BE-E54C-BE8A-9D8CF955465B}"/>
              </a:ext>
            </a:extLst>
          </p:cNvPr>
          <p:cNvSpPr txBox="1"/>
          <p:nvPr/>
        </p:nvSpPr>
        <p:spPr>
          <a:xfrm>
            <a:off x="4591308" y="5616103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잦은 파일 생성 및 삭제</a:t>
            </a:r>
          </a:p>
        </p:txBody>
      </p:sp>
    </p:spTree>
    <p:extLst>
      <p:ext uri="{BB962C8B-B14F-4D97-AF65-F5344CB8AC3E}">
        <p14:creationId xmlns:p14="http://schemas.microsoft.com/office/powerpoint/2010/main" val="4097030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2CBF475-541E-1F60-3341-309FB5A3D7E1}"/>
              </a:ext>
            </a:extLst>
          </p:cNvPr>
          <p:cNvSpPr txBox="1">
            <a:spLocks/>
          </p:cNvSpPr>
          <p:nvPr/>
        </p:nvSpPr>
        <p:spPr>
          <a:xfrm>
            <a:off x="25758" y="-291619"/>
            <a:ext cx="6616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C++,</a:t>
            </a:r>
            <a:r>
              <a:rPr lang="ko-KR" altLang="en-US" dirty="0"/>
              <a:t> 텍스트 </a:t>
            </a:r>
            <a:r>
              <a:rPr lang="ko-KR" altLang="en-US" dirty="0" err="1"/>
              <a:t>방탈출</a:t>
            </a:r>
            <a:r>
              <a:rPr lang="ko-KR" altLang="en-US" dirty="0"/>
              <a:t> 게임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3B2CB-064E-CDE7-C0C4-4C059A468E8E}"/>
              </a:ext>
            </a:extLst>
          </p:cNvPr>
          <p:cNvSpPr txBox="1"/>
          <p:nvPr/>
        </p:nvSpPr>
        <p:spPr>
          <a:xfrm>
            <a:off x="47975" y="707033"/>
            <a:ext cx="3720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“colorz_under_construction”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6F6ABF-90C4-7271-986B-AF3E33EEAC0A}"/>
              </a:ext>
            </a:extLst>
          </p:cNvPr>
          <p:cNvSpPr txBox="1"/>
          <p:nvPr/>
        </p:nvSpPr>
        <p:spPr>
          <a:xfrm>
            <a:off x="142136" y="1241897"/>
            <a:ext cx="3326552" cy="88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스토리 전개를 위한 프로그램적 연출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37FA12-B368-9E68-F38C-E1FEC472A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" y="4788302"/>
            <a:ext cx="6147769" cy="20696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3A1F00-BE6D-740F-7453-06AC2867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2" y="2828192"/>
            <a:ext cx="3599411" cy="1847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9DA8F9-3453-EA3B-DD14-5DFBF88B4CBE}"/>
              </a:ext>
            </a:extLst>
          </p:cNvPr>
          <p:cNvSpPr txBox="1"/>
          <p:nvPr/>
        </p:nvSpPr>
        <p:spPr>
          <a:xfrm>
            <a:off x="3748883" y="4892278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프로그램이 자기 자신 삭제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9D035F-07D5-292B-0923-073511859F0A}"/>
              </a:ext>
            </a:extLst>
          </p:cNvPr>
          <p:cNvSpPr txBox="1"/>
          <p:nvPr/>
        </p:nvSpPr>
        <p:spPr>
          <a:xfrm>
            <a:off x="62831" y="2501445"/>
            <a:ext cx="3562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다른 실행 가능한 프로그램을 </a:t>
            </a:r>
            <a:r>
              <a:rPr lang="en-US" altLang="ko-KR" sz="1400" dirty="0">
                <a:solidFill>
                  <a:srgbClr val="FF0000"/>
                </a:solidFill>
              </a:rPr>
              <a:t>Hex</a:t>
            </a:r>
            <a:r>
              <a:rPr lang="ko-KR" altLang="en-US" sz="1400" dirty="0">
                <a:solidFill>
                  <a:srgbClr val="FF0000"/>
                </a:solidFill>
              </a:rPr>
              <a:t>로 생성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FBA2BCA-79B9-8207-959A-A6283C848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418" y="1205776"/>
            <a:ext cx="3739908" cy="5652223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B97E10-24C1-5779-847F-FD4139B5A83B}"/>
              </a:ext>
            </a:extLst>
          </p:cNvPr>
          <p:cNvCxnSpPr>
            <a:cxnSpLocks/>
          </p:cNvCxnSpPr>
          <p:nvPr/>
        </p:nvCxnSpPr>
        <p:spPr>
          <a:xfrm flipV="1">
            <a:off x="2485505" y="2828192"/>
            <a:ext cx="5759335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15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BA32E-F0D8-9ADD-9384-ECA117DF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034" y="2766218"/>
            <a:ext cx="3949931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6914A-A221-B31C-7B72-4A694724F42F}"/>
              </a:ext>
            </a:extLst>
          </p:cNvPr>
          <p:cNvSpPr txBox="1"/>
          <p:nvPr/>
        </p:nvSpPr>
        <p:spPr>
          <a:xfrm>
            <a:off x="10863379" y="498491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12044-4C53-000C-40EB-68293796E0F3}"/>
              </a:ext>
            </a:extLst>
          </p:cNvPr>
          <p:cNvSpPr txBox="1"/>
          <p:nvPr/>
        </p:nvSpPr>
        <p:spPr>
          <a:xfrm>
            <a:off x="9540901" y="5461968"/>
            <a:ext cx="2523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010 - 6540 - 8140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AEF78-2B47-95FE-197D-6309861C5512}"/>
              </a:ext>
            </a:extLst>
          </p:cNvPr>
          <p:cNvSpPr txBox="1"/>
          <p:nvPr/>
        </p:nvSpPr>
        <p:spPr>
          <a:xfrm>
            <a:off x="8266450" y="6362971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7A742-71AB-D120-BE7E-B69443B521B9}"/>
              </a:ext>
            </a:extLst>
          </p:cNvPr>
          <p:cNvSpPr txBox="1"/>
          <p:nvPr/>
        </p:nvSpPr>
        <p:spPr>
          <a:xfrm>
            <a:off x="9086290" y="5913215"/>
            <a:ext cx="3006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ephxod01@naver.com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1481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109651" y="2315151"/>
            <a:ext cx="618150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파일에서 패턴을 읽는 코드입니다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400" dirty="0"/>
              <a:t>CSV </a:t>
            </a:r>
            <a:r>
              <a:rPr lang="ko-KR" altLang="en-US" sz="1400" dirty="0" err="1"/>
              <a:t>파서를</a:t>
            </a:r>
            <a:r>
              <a:rPr lang="ko-KR" altLang="en-US" sz="1400" dirty="0"/>
              <a:t> 사용해 데이터를 분리한 후 프로토콜에 맞게 해석합니다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NoteType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이면 주석</a:t>
            </a:r>
            <a:r>
              <a:rPr lang="en-US" altLang="ko-KR" sz="1400" dirty="0"/>
              <a:t>, 999</a:t>
            </a:r>
            <a:r>
              <a:rPr lang="ko-KR" altLang="en-US" sz="1400" dirty="0"/>
              <a:t>면 스테이지 초기 설정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10</a:t>
            </a:r>
            <a:r>
              <a:rPr lang="ko-KR" altLang="en-US" sz="1400" dirty="0"/>
              <a:t>이면 </a:t>
            </a:r>
            <a:r>
              <a:rPr lang="ko-KR" altLang="en-US" sz="1400" dirty="0" err="1"/>
              <a:t>패링이며</a:t>
            </a:r>
            <a:r>
              <a:rPr lang="ko-KR" altLang="en-US" sz="1400" dirty="0"/>
              <a:t> </a:t>
            </a:r>
            <a:r>
              <a:rPr lang="en-US" altLang="ko-KR" sz="1400" dirty="0"/>
              <a:t>700</a:t>
            </a:r>
            <a:r>
              <a:rPr lang="ko-KR" altLang="en-US" sz="1400" dirty="0"/>
              <a:t>은 게임 시작 시간입니다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그 외의 숫자는 전부 게임 패턴으로 저장한 뒤</a:t>
            </a:r>
            <a:r>
              <a:rPr lang="en-US" altLang="ko-KR" sz="1400" dirty="0"/>
              <a:t>, </a:t>
            </a:r>
            <a:r>
              <a:rPr lang="ko-KR" altLang="en-US" sz="1400" dirty="0"/>
              <a:t>이후 패턴 등장 시간에 맞춰</a:t>
            </a:r>
            <a:endParaRPr lang="en-US" altLang="ko-KR" sz="1400" dirty="0"/>
          </a:p>
          <a:p>
            <a:r>
              <a:rPr lang="ko-KR" altLang="en-US" sz="1400" dirty="0"/>
              <a:t>특정 기능을 수행하게 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300" dirty="0"/>
              <a:t>Ex) 2</a:t>
            </a:r>
            <a:r>
              <a:rPr lang="ko-KR" altLang="en-US" sz="1300" dirty="0"/>
              <a:t>스테이지 패턴 타입</a:t>
            </a:r>
            <a:endParaRPr lang="en-US" altLang="ko-KR" sz="1300" dirty="0"/>
          </a:p>
          <a:p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5275377" y="64306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패턴 로딩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26DA7D-1325-D061-FBA6-9FEF67A3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456831"/>
            <a:ext cx="5791200" cy="64011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C885AE-7BB4-2182-2F0B-89F4D741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2" y="4547062"/>
            <a:ext cx="4929900" cy="21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FC24DD5-D430-4CAE-F5C2-F7454D47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778"/>
            <a:ext cx="5727347" cy="4508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1078FD-4470-34D7-1052-499A036D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347" y="2727390"/>
            <a:ext cx="6464653" cy="413061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6917096" y="719106"/>
            <a:ext cx="49311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노트를 화면에 표시할 위치를 정하는 코드입니다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이동 노트는 음악 속도에 맞춰 항상 일정하게 나오므로</a:t>
            </a:r>
            <a:endParaRPr lang="en-US" altLang="ko-KR" sz="1400" dirty="0"/>
          </a:p>
          <a:p>
            <a:r>
              <a:rPr lang="ko-KR" altLang="en-US" sz="1400" dirty="0"/>
              <a:t>주기적으로 일정한 범위를 이동하는 것처럼 보이게 하고</a:t>
            </a:r>
            <a:r>
              <a:rPr lang="en-US" altLang="ko-KR" sz="1400" dirty="0"/>
              <a:t>,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패링</a:t>
            </a:r>
            <a:r>
              <a:rPr lang="ko-KR" altLang="en-US" sz="1400" dirty="0"/>
              <a:t> 노트는 파일에서 읽어온 박자 데이터를 시간으로 바꿔</a:t>
            </a:r>
            <a:endParaRPr lang="en-US" altLang="ko-KR" sz="1400" dirty="0"/>
          </a:p>
          <a:p>
            <a:r>
              <a:rPr lang="ko-KR" altLang="en-US" sz="1400" dirty="0"/>
              <a:t>적절한 타이밍에 판정선에 닿게 만들었습니다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F3B9E-2B11-E35A-CDFE-7626F59D82C1}"/>
              </a:ext>
            </a:extLst>
          </p:cNvPr>
          <p:cNvSpPr txBox="1"/>
          <p:nvPr/>
        </p:nvSpPr>
        <p:spPr>
          <a:xfrm>
            <a:off x="0" y="19804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 노트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5727347" y="23580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패링</a:t>
            </a:r>
            <a:r>
              <a:rPr lang="ko-KR" altLang="en-US" dirty="0"/>
              <a:t> 노트</a:t>
            </a:r>
          </a:p>
        </p:txBody>
      </p:sp>
    </p:spTree>
    <p:extLst>
      <p:ext uri="{BB962C8B-B14F-4D97-AF65-F5344CB8AC3E}">
        <p14:creationId xmlns:p14="http://schemas.microsoft.com/office/powerpoint/2010/main" val="210876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205F26-F935-6215-5FA6-610C35CF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8" y="2909546"/>
            <a:ext cx="5875210" cy="394845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B9EE4F8-C817-9D2A-6BFB-4369C117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46D39-BD38-B331-CCD8-F96120BCF95D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71E5A-5995-45CD-5D73-46F012D7C2DD}"/>
              </a:ext>
            </a:extLst>
          </p:cNvPr>
          <p:cNvSpPr txBox="1"/>
          <p:nvPr/>
        </p:nvSpPr>
        <p:spPr>
          <a:xfrm>
            <a:off x="-56906" y="2557571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슬라임 위치 계산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61D72-FFB1-EFA4-0616-C809AE6C4916}"/>
              </a:ext>
            </a:extLst>
          </p:cNvPr>
          <p:cNvSpPr txBox="1"/>
          <p:nvPr/>
        </p:nvSpPr>
        <p:spPr>
          <a:xfrm>
            <a:off x="1708321" y="2259449"/>
            <a:ext cx="319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selfCoord</a:t>
            </a:r>
            <a:r>
              <a:rPr lang="en-US" altLang="ko-KR" sz="1400" dirty="0"/>
              <a:t> </a:t>
            </a:r>
            <a:r>
              <a:rPr lang="ko-KR" altLang="en-US" sz="1400" dirty="0"/>
              <a:t>값을 기준으로</a:t>
            </a:r>
            <a:endParaRPr lang="en-US" altLang="ko-KR" sz="1400" dirty="0"/>
          </a:p>
          <a:p>
            <a:r>
              <a:rPr lang="ko-KR" altLang="en-US" sz="1400" dirty="0"/>
              <a:t>현재 위치를 계산해서 위치 시킵니다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10B949-B8A4-DCBA-656A-F32ED985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78" y="0"/>
            <a:ext cx="3627121" cy="27601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D0964E-62E0-A972-3E08-B9E8822C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77" y="2760182"/>
            <a:ext cx="3627121" cy="29300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D1640C-57A1-F21A-C60A-A6567F96B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73" y="3675177"/>
            <a:ext cx="2704403" cy="3182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91A2A1-9EB8-E79E-70A5-7DDEC4326956}"/>
              </a:ext>
            </a:extLst>
          </p:cNvPr>
          <p:cNvSpPr txBox="1"/>
          <p:nvPr/>
        </p:nvSpPr>
        <p:spPr>
          <a:xfrm>
            <a:off x="5917558" y="2285310"/>
            <a:ext cx="27061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육면체 좌표계를 구현하기 위해</a:t>
            </a:r>
            <a:endParaRPr lang="en-US" altLang="ko-KR" sz="1400" dirty="0"/>
          </a:p>
          <a:p>
            <a:r>
              <a:rPr lang="ko-KR" altLang="en-US" sz="1400" dirty="0"/>
              <a:t>플레이어 각도와 위치를</a:t>
            </a:r>
            <a:endParaRPr lang="en-US" altLang="ko-KR" sz="1400" dirty="0"/>
          </a:p>
          <a:p>
            <a:r>
              <a:rPr lang="ko-KR" altLang="en-US" sz="1400" dirty="0"/>
              <a:t>지정하는 코드입니다</a:t>
            </a:r>
            <a:r>
              <a:rPr lang="en-US" altLang="ko-KR" sz="14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820C6-118F-8017-747E-E39827B9FC26}"/>
              </a:ext>
            </a:extLst>
          </p:cNvPr>
          <p:cNvSpPr txBox="1"/>
          <p:nvPr/>
        </p:nvSpPr>
        <p:spPr>
          <a:xfrm>
            <a:off x="9098759" y="5688449"/>
            <a:ext cx="25593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 err="1"/>
              <a:t>selfCoord</a:t>
            </a:r>
            <a:r>
              <a:rPr lang="ko-KR" altLang="en-US" sz="1400" dirty="0"/>
              <a:t>는 육면체 좌표계로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다양한 계산 기능들이 추가된</a:t>
            </a:r>
            <a:endParaRPr lang="en-US" altLang="ko-KR" sz="1400" dirty="0"/>
          </a:p>
          <a:p>
            <a:r>
              <a:rPr lang="ko-KR" altLang="en-US" sz="1400" dirty="0"/>
              <a:t>좌표계 클래스입니다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FB1349-701A-54ED-9B4E-39B54C24A7A3}"/>
              </a:ext>
            </a:extLst>
          </p:cNvPr>
          <p:cNvCxnSpPr/>
          <p:nvPr/>
        </p:nvCxnSpPr>
        <p:spPr>
          <a:xfrm flipV="1">
            <a:off x="7703126" y="1578299"/>
            <a:ext cx="648392" cy="64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1179D0C-E337-A11D-6D21-E5365CC4337B}"/>
              </a:ext>
            </a:extLst>
          </p:cNvPr>
          <p:cNvCxnSpPr>
            <a:cxnSpLocks/>
          </p:cNvCxnSpPr>
          <p:nvPr/>
        </p:nvCxnSpPr>
        <p:spPr>
          <a:xfrm>
            <a:off x="7827817" y="2896125"/>
            <a:ext cx="537554" cy="28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138EEB-5514-64BE-B24D-6E653C3FB1EF}"/>
              </a:ext>
            </a:extLst>
          </p:cNvPr>
          <p:cNvCxnSpPr>
            <a:cxnSpLocks/>
          </p:cNvCxnSpPr>
          <p:nvPr/>
        </p:nvCxnSpPr>
        <p:spPr>
          <a:xfrm>
            <a:off x="7270653" y="3182823"/>
            <a:ext cx="0" cy="38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BDFBE9-3988-79A6-6C37-65D337EE4B64}"/>
              </a:ext>
            </a:extLst>
          </p:cNvPr>
          <p:cNvSpPr txBox="1"/>
          <p:nvPr/>
        </p:nvSpPr>
        <p:spPr>
          <a:xfrm>
            <a:off x="2951343" y="1168942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플레이어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슬라임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이동과 좌표 지정에 관한 코드입니다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57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FF6F58-9C6F-8913-6C6F-35166AA5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499E3-1728-C21E-3A60-DDF892CFE830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C8D205-A9BD-0B7A-6EE6-4F9856A2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551" y="2303068"/>
            <a:ext cx="4353902" cy="455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C009F-EF28-483A-E3D7-577ACCBE926F}"/>
              </a:ext>
            </a:extLst>
          </p:cNvPr>
          <p:cNvSpPr txBox="1"/>
          <p:nvPr/>
        </p:nvSpPr>
        <p:spPr>
          <a:xfrm>
            <a:off x="13826" y="1936965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셀 삭제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D80371-E0F8-582F-487E-59472286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068"/>
            <a:ext cx="3931551" cy="2733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5EECB7-A836-E47B-A5A2-CCCB506CC7E3}"/>
              </a:ext>
            </a:extLst>
          </p:cNvPr>
          <p:cNvSpPr txBox="1"/>
          <p:nvPr/>
        </p:nvSpPr>
        <p:spPr>
          <a:xfrm>
            <a:off x="3931551" y="1920625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셀 삽입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1F1C65-94BB-D5FC-FAD9-8734068D9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453" y="0"/>
            <a:ext cx="3906546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D6BA-9530-DA84-B0E5-11B73AF8FCFF}"/>
              </a:ext>
            </a:extLst>
          </p:cNvPr>
          <p:cNvSpPr txBox="1"/>
          <p:nvPr/>
        </p:nvSpPr>
        <p:spPr>
          <a:xfrm>
            <a:off x="6786363" y="113111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맵 데이터 읽기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C9B099-FBF1-671C-D2FB-EF686B5A6F70}"/>
              </a:ext>
            </a:extLst>
          </p:cNvPr>
          <p:cNvSpPr txBox="1"/>
          <p:nvPr/>
        </p:nvSpPr>
        <p:spPr>
          <a:xfrm>
            <a:off x="511692" y="5285357"/>
            <a:ext cx="2908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맵 툴 코드</a:t>
            </a:r>
            <a:r>
              <a:rPr lang="ko-KR" altLang="en-US" sz="1600" dirty="0"/>
              <a:t>의 일부입니다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임시 리스트를 만들어서</a:t>
            </a:r>
            <a:endParaRPr lang="en-US" altLang="ko-KR" sz="1600" dirty="0"/>
          </a:p>
          <a:p>
            <a:r>
              <a:rPr lang="ko-KR" altLang="en-US" sz="1600" dirty="0"/>
              <a:t>맵 수정이 끝난 다음</a:t>
            </a:r>
            <a:endParaRPr lang="en-US" altLang="ko-KR" sz="1600" dirty="0"/>
          </a:p>
          <a:p>
            <a:r>
              <a:rPr lang="ko-KR" altLang="en-US" sz="1600" dirty="0"/>
              <a:t>따로 저장하게 되어 있습니다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141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684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https://github.com/Juyeong11/Graduation_project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7B68B-82AC-40FD-7F51-2B73BD6B0E68}"/>
              </a:ext>
            </a:extLst>
          </p:cNvPr>
          <p:cNvSpPr txBox="1"/>
          <p:nvPr/>
        </p:nvSpPr>
        <p:spPr>
          <a:xfrm>
            <a:off x="325015" y="3429000"/>
            <a:ext cx="755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000" dirty="0">
                <a:hlinkClick r:id="rId3"/>
              </a:rPr>
              <a:t>https://github.com/Juyeong11/Graduation_project/blob/main/BeatSlime%20design%20repo/BeatSlime.pptx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607EA-EA99-98DD-EC53-647EAEF6A425}"/>
              </a:ext>
            </a:extLst>
          </p:cNvPr>
          <p:cNvSpPr txBox="1"/>
          <p:nvPr/>
        </p:nvSpPr>
        <p:spPr>
          <a:xfrm>
            <a:off x="335158" y="3740656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중간 발표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간략한 내용이 소개되어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66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39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en-US" altLang="ko-KR" sz="1400" dirty="0"/>
              <a:t>2022. 05. ~ 2022. 07.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인 개발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4708447" y="4949510"/>
            <a:ext cx="277511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가장 간단한 </a:t>
            </a:r>
            <a:r>
              <a:rPr lang="en-US" altLang="ko-KR" sz="1900" dirty="0"/>
              <a:t>MMORPG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latin typeface="+mj-lt"/>
            </a:endParaRPr>
          </a:p>
          <a:p>
            <a:pPr algn="ctr"/>
            <a:r>
              <a:rPr lang="ko-KR" altLang="en-US" sz="1600" dirty="0">
                <a:latin typeface="+mj-lt"/>
              </a:rPr>
              <a:t>게임 서버 수업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 err="1">
                <a:latin typeface="+mj-lt"/>
              </a:rPr>
              <a:t>텀</a:t>
            </a:r>
            <a:r>
              <a:rPr lang="ko-KR" altLang="en-US" sz="1600" dirty="0">
                <a:latin typeface="+mj-lt"/>
              </a:rPr>
              <a:t> 프로젝트</a:t>
            </a:r>
            <a:endParaRPr lang="en-US" altLang="ko-KR" sz="1600" dirty="0"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9B7BE4-6E42-E56F-5C62-EF10F17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64493"/>
            <a:ext cx="3540632" cy="280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98C79C-1F07-73FD-0C64-497513B7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87" y="1764496"/>
            <a:ext cx="4558113" cy="2804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EAEE18-44D9-9E3D-E98B-B33F0BEE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35" y="1764500"/>
            <a:ext cx="3762568" cy="2804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660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1916</Words>
  <Application>Microsoft Office PowerPoint</Application>
  <PresentationFormat>와이드스크린</PresentationFormat>
  <Paragraphs>287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포트폴리오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IOCP, Ascii text, MMORPG</vt:lpstr>
      <vt:lpstr>IOCP, Ascii text, MMORPG</vt:lpstr>
      <vt:lpstr>IOCP, Ascii text, MMORPG</vt:lpstr>
      <vt:lpstr>IOCP, Ascii text, MMORPG</vt:lpstr>
      <vt:lpstr>IOCP, Ascii text, MMORPG</vt:lpstr>
      <vt:lpstr>IOCP, Ascii text, MMORPG</vt:lpstr>
      <vt:lpstr>Unity, 생활 시뮬레이션</vt:lpstr>
      <vt:lpstr>Unity, 생활 시뮬레이션</vt:lpstr>
      <vt:lpstr>Unity, 생활 시뮬레이션</vt:lpstr>
      <vt:lpstr>Unity, 생활 시뮬레이션</vt:lpstr>
      <vt:lpstr>Unity, 생활 시뮬레이션</vt:lpstr>
      <vt:lpstr>PowerPoint 프레젠테이션</vt:lpstr>
      <vt:lpstr>Unity, 2차 창작 리듬게임</vt:lpstr>
      <vt:lpstr>Unity, 팬 리듬게임</vt:lpstr>
      <vt:lpstr>Unity, 팬 리듬게임</vt:lpstr>
      <vt:lpstr>Unity, 팬 리듬게임</vt:lpstr>
      <vt:lpstr>Unity, 텍스트 RPG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어수혁(2017180021)</dc:creator>
  <cp:lastModifiedBy>어수혁(2017180021)</cp:lastModifiedBy>
  <cp:revision>228</cp:revision>
  <cp:lastPrinted>2022-08-31T00:00:57Z</cp:lastPrinted>
  <dcterms:created xsi:type="dcterms:W3CDTF">2022-08-06T06:25:55Z</dcterms:created>
  <dcterms:modified xsi:type="dcterms:W3CDTF">2022-09-23T10:43:28Z</dcterms:modified>
</cp:coreProperties>
</file>